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61" r:id="rId4"/>
    <p:sldId id="257" r:id="rId5"/>
    <p:sldId id="258" r:id="rId6"/>
    <p:sldId id="259" r:id="rId7"/>
    <p:sldId id="260" r:id="rId8"/>
    <p:sldId id="262"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92BA21-2E34-45D9-A3E6-A01EF66F0125}" v="30" dt="2023-11-02T13:47:04.5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94660"/>
  </p:normalViewPr>
  <p:slideViewPr>
    <p:cSldViewPr snapToGrid="0">
      <p:cViewPr varScale="1">
        <p:scale>
          <a:sx n="68" d="100"/>
          <a:sy n="68" d="100"/>
        </p:scale>
        <p:origin x="8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Bolich" userId="9925992d-224e-4923-bf81-1e9e953556c0" providerId="ADAL" clId="{8292BA21-2E34-45D9-A3E6-A01EF66F0125}"/>
    <pc:docChg chg="undo custSel addSld modSld sldOrd">
      <pc:chgData name="Donna Bolich" userId="9925992d-224e-4923-bf81-1e9e953556c0" providerId="ADAL" clId="{8292BA21-2E34-45D9-A3E6-A01EF66F0125}" dt="2023-11-02T13:47:04.578" v="774"/>
      <pc:docMkLst>
        <pc:docMk/>
      </pc:docMkLst>
      <pc:sldChg chg="addSp modSp mod setBg">
        <pc:chgData name="Donna Bolich" userId="9925992d-224e-4923-bf81-1e9e953556c0" providerId="ADAL" clId="{8292BA21-2E34-45D9-A3E6-A01EF66F0125}" dt="2023-11-01T20:10:54.113" v="745" actId="26606"/>
        <pc:sldMkLst>
          <pc:docMk/>
          <pc:sldMk cId="238824434" sldId="256"/>
        </pc:sldMkLst>
        <pc:spChg chg="mod">
          <ac:chgData name="Donna Bolich" userId="9925992d-224e-4923-bf81-1e9e953556c0" providerId="ADAL" clId="{8292BA21-2E34-45D9-A3E6-A01EF66F0125}" dt="2023-11-01T20:10:54.113" v="745" actId="26606"/>
          <ac:spMkLst>
            <pc:docMk/>
            <pc:sldMk cId="238824434" sldId="256"/>
            <ac:spMk id="2" creationId="{3AD1F046-D14E-2F56-28E9-318CB9FCEADA}"/>
          </ac:spMkLst>
        </pc:spChg>
        <pc:spChg chg="mod">
          <ac:chgData name="Donna Bolich" userId="9925992d-224e-4923-bf81-1e9e953556c0" providerId="ADAL" clId="{8292BA21-2E34-45D9-A3E6-A01EF66F0125}" dt="2023-11-01T20:10:54.113" v="745" actId="26606"/>
          <ac:spMkLst>
            <pc:docMk/>
            <pc:sldMk cId="238824434" sldId="256"/>
            <ac:spMk id="3" creationId="{89B3EB00-3C2D-0AA8-F56A-F5550A254884}"/>
          </ac:spMkLst>
        </pc:spChg>
        <pc:spChg chg="add">
          <ac:chgData name="Donna Bolich" userId="9925992d-224e-4923-bf81-1e9e953556c0" providerId="ADAL" clId="{8292BA21-2E34-45D9-A3E6-A01EF66F0125}" dt="2023-11-01T20:10:54.113" v="745" actId="26606"/>
          <ac:spMkLst>
            <pc:docMk/>
            <pc:sldMk cId="238824434" sldId="256"/>
            <ac:spMk id="8" creationId="{907EF6B7-1338-4443-8C46-6A318D952DFD}"/>
          </ac:spMkLst>
        </pc:spChg>
        <pc:spChg chg="add">
          <ac:chgData name="Donna Bolich" userId="9925992d-224e-4923-bf81-1e9e953556c0" providerId="ADAL" clId="{8292BA21-2E34-45D9-A3E6-A01EF66F0125}" dt="2023-11-01T20:10:54.113" v="745" actId="26606"/>
          <ac:spMkLst>
            <pc:docMk/>
            <pc:sldMk cId="238824434" sldId="256"/>
            <ac:spMk id="10" creationId="{DAAE4CDD-124C-4DCF-9584-B6033B545DD5}"/>
          </ac:spMkLst>
        </pc:spChg>
        <pc:spChg chg="add">
          <ac:chgData name="Donna Bolich" userId="9925992d-224e-4923-bf81-1e9e953556c0" providerId="ADAL" clId="{8292BA21-2E34-45D9-A3E6-A01EF66F0125}" dt="2023-11-01T20:10:54.113" v="745" actId="26606"/>
          <ac:spMkLst>
            <pc:docMk/>
            <pc:sldMk cId="238824434" sldId="256"/>
            <ac:spMk id="12" creationId="{081E4A58-353D-44AE-B2FC-2A74E2E400F7}"/>
          </ac:spMkLst>
        </pc:spChg>
      </pc:sldChg>
      <pc:sldChg chg="addSp modSp mod setBg">
        <pc:chgData name="Donna Bolich" userId="9925992d-224e-4923-bf81-1e9e953556c0" providerId="ADAL" clId="{8292BA21-2E34-45D9-A3E6-A01EF66F0125}" dt="2023-11-01T20:11:49.748" v="747" actId="26606"/>
        <pc:sldMkLst>
          <pc:docMk/>
          <pc:sldMk cId="2296430436" sldId="257"/>
        </pc:sldMkLst>
        <pc:spChg chg="mod">
          <ac:chgData name="Donna Bolich" userId="9925992d-224e-4923-bf81-1e9e953556c0" providerId="ADAL" clId="{8292BA21-2E34-45D9-A3E6-A01EF66F0125}" dt="2023-11-01T20:11:49.748" v="747" actId="26606"/>
          <ac:spMkLst>
            <pc:docMk/>
            <pc:sldMk cId="2296430436" sldId="257"/>
            <ac:spMk id="2" creationId="{181A5379-D751-152A-3679-AB0D9E039502}"/>
          </ac:spMkLst>
        </pc:spChg>
        <pc:spChg chg="mod">
          <ac:chgData name="Donna Bolich" userId="9925992d-224e-4923-bf81-1e9e953556c0" providerId="ADAL" clId="{8292BA21-2E34-45D9-A3E6-A01EF66F0125}" dt="2023-11-01T20:11:49.748" v="747" actId="26606"/>
          <ac:spMkLst>
            <pc:docMk/>
            <pc:sldMk cId="2296430436" sldId="257"/>
            <ac:spMk id="3" creationId="{DDD68BCD-AFA1-2799-F267-4358EB065AB0}"/>
          </ac:spMkLst>
        </pc:spChg>
        <pc:spChg chg="add">
          <ac:chgData name="Donna Bolich" userId="9925992d-224e-4923-bf81-1e9e953556c0" providerId="ADAL" clId="{8292BA21-2E34-45D9-A3E6-A01EF66F0125}" dt="2023-11-01T20:11:49.748" v="747" actId="26606"/>
          <ac:spMkLst>
            <pc:docMk/>
            <pc:sldMk cId="2296430436" sldId="257"/>
            <ac:spMk id="8" creationId="{100EDD19-6802-4EC3-95CE-CFFAB042CFD6}"/>
          </ac:spMkLst>
        </pc:spChg>
        <pc:spChg chg="add">
          <ac:chgData name="Donna Bolich" userId="9925992d-224e-4923-bf81-1e9e953556c0" providerId="ADAL" clId="{8292BA21-2E34-45D9-A3E6-A01EF66F0125}" dt="2023-11-01T20:11:49.748" v="747" actId="26606"/>
          <ac:spMkLst>
            <pc:docMk/>
            <pc:sldMk cId="2296430436" sldId="257"/>
            <ac:spMk id="10" creationId="{DB17E863-922E-4C26-BD64-E8FD41D28661}"/>
          </ac:spMkLst>
        </pc:spChg>
      </pc:sldChg>
      <pc:sldChg chg="addSp modSp mod setBg">
        <pc:chgData name="Donna Bolich" userId="9925992d-224e-4923-bf81-1e9e953556c0" providerId="ADAL" clId="{8292BA21-2E34-45D9-A3E6-A01EF66F0125}" dt="2023-11-01T20:12:09.997" v="748" actId="26606"/>
        <pc:sldMkLst>
          <pc:docMk/>
          <pc:sldMk cId="659521515" sldId="258"/>
        </pc:sldMkLst>
        <pc:spChg chg="mod ord">
          <ac:chgData name="Donna Bolich" userId="9925992d-224e-4923-bf81-1e9e953556c0" providerId="ADAL" clId="{8292BA21-2E34-45D9-A3E6-A01EF66F0125}" dt="2023-11-01T20:12:09.997" v="748" actId="26606"/>
          <ac:spMkLst>
            <pc:docMk/>
            <pc:sldMk cId="659521515" sldId="258"/>
            <ac:spMk id="3" creationId="{20D7B5FA-7A51-B66C-E806-0F501BF8543E}"/>
          </ac:spMkLst>
        </pc:spChg>
        <pc:spChg chg="add">
          <ac:chgData name="Donna Bolich" userId="9925992d-224e-4923-bf81-1e9e953556c0" providerId="ADAL" clId="{8292BA21-2E34-45D9-A3E6-A01EF66F0125}" dt="2023-11-01T20:12:09.997" v="748" actId="26606"/>
          <ac:spMkLst>
            <pc:docMk/>
            <pc:sldMk cId="659521515" sldId="258"/>
            <ac:spMk id="2055" creationId="{2EB492CD-616E-47F8-933B-5E2D952A0593}"/>
          </ac:spMkLst>
        </pc:spChg>
        <pc:spChg chg="add">
          <ac:chgData name="Donna Bolich" userId="9925992d-224e-4923-bf81-1e9e953556c0" providerId="ADAL" clId="{8292BA21-2E34-45D9-A3E6-A01EF66F0125}" dt="2023-11-01T20:12:09.997" v="748" actId="26606"/>
          <ac:spMkLst>
            <pc:docMk/>
            <pc:sldMk cId="659521515" sldId="258"/>
            <ac:spMk id="2057" creationId="{59383CF9-23B5-4335-9B21-1791C4CF1C75}"/>
          </ac:spMkLst>
        </pc:spChg>
        <pc:spChg chg="add">
          <ac:chgData name="Donna Bolich" userId="9925992d-224e-4923-bf81-1e9e953556c0" providerId="ADAL" clId="{8292BA21-2E34-45D9-A3E6-A01EF66F0125}" dt="2023-11-01T20:12:09.997" v="748" actId="26606"/>
          <ac:spMkLst>
            <pc:docMk/>
            <pc:sldMk cId="659521515" sldId="258"/>
            <ac:spMk id="2059" creationId="{0007FE00-9498-4706-B255-6437B0252C02}"/>
          </ac:spMkLst>
        </pc:spChg>
        <pc:picChg chg="add mod">
          <ac:chgData name="Donna Bolich" userId="9925992d-224e-4923-bf81-1e9e953556c0" providerId="ADAL" clId="{8292BA21-2E34-45D9-A3E6-A01EF66F0125}" dt="2023-11-01T20:12:09.997" v="748" actId="26606"/>
          <ac:picMkLst>
            <pc:docMk/>
            <pc:sldMk cId="659521515" sldId="258"/>
            <ac:picMk id="2050" creationId="{82A21DC8-29EC-5C29-4487-39B7D063AB37}"/>
          </ac:picMkLst>
        </pc:picChg>
      </pc:sldChg>
      <pc:sldChg chg="addSp delSp modSp mod setBg">
        <pc:chgData name="Donna Bolich" userId="9925992d-224e-4923-bf81-1e9e953556c0" providerId="ADAL" clId="{8292BA21-2E34-45D9-A3E6-A01EF66F0125}" dt="2023-11-02T13:43:35.066" v="757" actId="26606"/>
        <pc:sldMkLst>
          <pc:docMk/>
          <pc:sldMk cId="3932974666" sldId="259"/>
        </pc:sldMkLst>
        <pc:spChg chg="mod">
          <ac:chgData name="Donna Bolich" userId="9925992d-224e-4923-bf81-1e9e953556c0" providerId="ADAL" clId="{8292BA21-2E34-45D9-A3E6-A01EF66F0125}" dt="2023-11-02T13:43:35.066" v="757" actId="26606"/>
          <ac:spMkLst>
            <pc:docMk/>
            <pc:sldMk cId="3932974666" sldId="259"/>
            <ac:spMk id="3" creationId="{DF17BC31-AD79-6A54-B8AB-1BF29BFDD914}"/>
          </ac:spMkLst>
        </pc:spChg>
        <pc:spChg chg="add del">
          <ac:chgData name="Donna Bolich" userId="9925992d-224e-4923-bf81-1e9e953556c0" providerId="ADAL" clId="{8292BA21-2E34-45D9-A3E6-A01EF66F0125}" dt="2023-11-02T13:43:35.066" v="757" actId="26606"/>
          <ac:spMkLst>
            <pc:docMk/>
            <pc:sldMk cId="3932974666" sldId="259"/>
            <ac:spMk id="3081" creationId="{45D37F4E-DDB4-456B-97E0-9937730A039F}"/>
          </ac:spMkLst>
        </pc:spChg>
        <pc:spChg chg="add del">
          <ac:chgData name="Donna Bolich" userId="9925992d-224e-4923-bf81-1e9e953556c0" providerId="ADAL" clId="{8292BA21-2E34-45D9-A3E6-A01EF66F0125}" dt="2023-11-02T13:43:35.066" v="757" actId="26606"/>
          <ac:spMkLst>
            <pc:docMk/>
            <pc:sldMk cId="3932974666" sldId="259"/>
            <ac:spMk id="3083" creationId="{B2DD41CD-8F47-4F56-AD12-4E2FF7696987}"/>
          </ac:spMkLst>
        </pc:spChg>
        <pc:spChg chg="add">
          <ac:chgData name="Donna Bolich" userId="9925992d-224e-4923-bf81-1e9e953556c0" providerId="ADAL" clId="{8292BA21-2E34-45D9-A3E6-A01EF66F0125}" dt="2023-11-02T13:43:35.066" v="757" actId="26606"/>
          <ac:spMkLst>
            <pc:docMk/>
            <pc:sldMk cId="3932974666" sldId="259"/>
            <ac:spMk id="3088" creationId="{DC6BEC6B-5C77-412D-B45A-5B0F46FEDAC7}"/>
          </ac:spMkLst>
        </pc:spChg>
        <pc:picChg chg="add del">
          <ac:chgData name="Donna Bolich" userId="9925992d-224e-4923-bf81-1e9e953556c0" providerId="ADAL" clId="{8292BA21-2E34-45D9-A3E6-A01EF66F0125}" dt="2023-11-01T00:02:38.824" v="680" actId="478"/>
          <ac:picMkLst>
            <pc:docMk/>
            <pc:sldMk cId="3932974666" sldId="259"/>
            <ac:picMk id="5" creationId="{728F6780-46B7-7160-14C4-4BC699860CD0}"/>
          </ac:picMkLst>
        </pc:picChg>
        <pc:picChg chg="add del mod">
          <ac:chgData name="Donna Bolich" userId="9925992d-224e-4923-bf81-1e9e953556c0" providerId="ADAL" clId="{8292BA21-2E34-45D9-A3E6-A01EF66F0125}" dt="2023-11-01T00:01:02.252" v="673"/>
          <ac:picMkLst>
            <pc:docMk/>
            <pc:sldMk cId="3932974666" sldId="259"/>
            <ac:picMk id="3074" creationId="{E9B04266-F417-EF36-78CF-E9623B2CDB7B}"/>
          </ac:picMkLst>
        </pc:picChg>
        <pc:picChg chg="add mod">
          <ac:chgData name="Donna Bolich" userId="9925992d-224e-4923-bf81-1e9e953556c0" providerId="ADAL" clId="{8292BA21-2E34-45D9-A3E6-A01EF66F0125}" dt="2023-11-02T13:43:35.066" v="757" actId="26606"/>
          <ac:picMkLst>
            <pc:docMk/>
            <pc:sldMk cId="3932974666" sldId="259"/>
            <ac:picMk id="3076" creationId="{3AAD070E-380C-FB10-A1EE-B17756D45387}"/>
          </ac:picMkLst>
        </pc:picChg>
      </pc:sldChg>
      <pc:sldChg chg="addSp delSp modSp mod setBg">
        <pc:chgData name="Donna Bolich" userId="9925992d-224e-4923-bf81-1e9e953556c0" providerId="ADAL" clId="{8292BA21-2E34-45D9-A3E6-A01EF66F0125}" dt="2023-11-02T13:44:30.496" v="758" actId="26606"/>
        <pc:sldMkLst>
          <pc:docMk/>
          <pc:sldMk cId="4165554577" sldId="260"/>
        </pc:sldMkLst>
        <pc:spChg chg="mod">
          <ac:chgData name="Donna Bolich" userId="9925992d-224e-4923-bf81-1e9e953556c0" providerId="ADAL" clId="{8292BA21-2E34-45D9-A3E6-A01EF66F0125}" dt="2023-11-02T13:44:30.496" v="758" actId="26606"/>
          <ac:spMkLst>
            <pc:docMk/>
            <pc:sldMk cId="4165554577" sldId="260"/>
            <ac:spMk id="2" creationId="{13570A13-9724-F4A8-205F-012F7B3EA1C5}"/>
          </ac:spMkLst>
        </pc:spChg>
        <pc:spChg chg="mod">
          <ac:chgData name="Donna Bolich" userId="9925992d-224e-4923-bf81-1e9e953556c0" providerId="ADAL" clId="{8292BA21-2E34-45D9-A3E6-A01EF66F0125}" dt="2023-11-02T13:44:30.496" v="758" actId="26606"/>
          <ac:spMkLst>
            <pc:docMk/>
            <pc:sldMk cId="4165554577" sldId="260"/>
            <ac:spMk id="3" creationId="{EB8E536A-0E20-AA0F-6895-78600AE7CDF9}"/>
          </ac:spMkLst>
        </pc:spChg>
        <pc:spChg chg="add del">
          <ac:chgData name="Donna Bolich" userId="9925992d-224e-4923-bf81-1e9e953556c0" providerId="ADAL" clId="{8292BA21-2E34-45D9-A3E6-A01EF66F0125}" dt="2023-11-01T20:13:11.715" v="751" actId="26606"/>
          <ac:spMkLst>
            <pc:docMk/>
            <pc:sldMk cId="4165554577" sldId="260"/>
            <ac:spMk id="8" creationId="{1709F1D5-B0F1-4714-A239-E5B61C161915}"/>
          </ac:spMkLst>
        </pc:spChg>
        <pc:spChg chg="add del">
          <ac:chgData name="Donna Bolich" userId="9925992d-224e-4923-bf81-1e9e953556c0" providerId="ADAL" clId="{8292BA21-2E34-45D9-A3E6-A01EF66F0125}" dt="2023-11-01T20:13:11.715" v="751" actId="26606"/>
          <ac:spMkLst>
            <pc:docMk/>
            <pc:sldMk cId="4165554577" sldId="260"/>
            <ac:spMk id="10" creationId="{228FB460-D3FF-4440-A020-05982A09E517}"/>
          </ac:spMkLst>
        </pc:spChg>
        <pc:spChg chg="add del">
          <ac:chgData name="Donna Bolich" userId="9925992d-224e-4923-bf81-1e9e953556c0" providerId="ADAL" clId="{8292BA21-2E34-45D9-A3E6-A01EF66F0125}" dt="2023-11-01T20:13:11.715" v="751" actId="26606"/>
          <ac:spMkLst>
            <pc:docMk/>
            <pc:sldMk cId="4165554577" sldId="260"/>
            <ac:spMk id="12" creationId="{14847E93-7DC1-4D4B-8829-B19AA7137C50}"/>
          </ac:spMkLst>
        </pc:spChg>
        <pc:spChg chg="add del">
          <ac:chgData name="Donna Bolich" userId="9925992d-224e-4923-bf81-1e9e953556c0" providerId="ADAL" clId="{8292BA21-2E34-45D9-A3E6-A01EF66F0125}" dt="2023-11-01T20:13:11.715" v="751" actId="26606"/>
          <ac:spMkLst>
            <pc:docMk/>
            <pc:sldMk cId="4165554577" sldId="260"/>
            <ac:spMk id="14" creationId="{5566D6E1-03A1-4D73-A4E0-35D74D568A04}"/>
          </ac:spMkLst>
        </pc:spChg>
        <pc:spChg chg="add del">
          <ac:chgData name="Donna Bolich" userId="9925992d-224e-4923-bf81-1e9e953556c0" providerId="ADAL" clId="{8292BA21-2E34-45D9-A3E6-A01EF66F0125}" dt="2023-11-01T20:13:11.715" v="751" actId="26606"/>
          <ac:spMkLst>
            <pc:docMk/>
            <pc:sldMk cId="4165554577" sldId="260"/>
            <ac:spMk id="16" creationId="{9F835A99-04AC-494A-A572-AFE8413CC938}"/>
          </ac:spMkLst>
        </pc:spChg>
        <pc:spChg chg="add del">
          <ac:chgData name="Donna Bolich" userId="9925992d-224e-4923-bf81-1e9e953556c0" providerId="ADAL" clId="{8292BA21-2E34-45D9-A3E6-A01EF66F0125}" dt="2023-11-01T20:13:11.715" v="751" actId="26606"/>
          <ac:spMkLst>
            <pc:docMk/>
            <pc:sldMk cId="4165554577" sldId="260"/>
            <ac:spMk id="18" creationId="{7B786209-1B0B-4CA9-9BDD-F7327066A84D}"/>
          </ac:spMkLst>
        </pc:spChg>
        <pc:spChg chg="add del">
          <ac:chgData name="Donna Bolich" userId="9925992d-224e-4923-bf81-1e9e953556c0" providerId="ADAL" clId="{8292BA21-2E34-45D9-A3E6-A01EF66F0125}" dt="2023-11-01T20:13:11.715" v="751" actId="26606"/>
          <ac:spMkLst>
            <pc:docMk/>
            <pc:sldMk cId="4165554577" sldId="260"/>
            <ac:spMk id="20" creationId="{2D2964BB-484D-45AE-AD66-D407D0629652}"/>
          </ac:spMkLst>
        </pc:spChg>
        <pc:spChg chg="add del">
          <ac:chgData name="Donna Bolich" userId="9925992d-224e-4923-bf81-1e9e953556c0" providerId="ADAL" clId="{8292BA21-2E34-45D9-A3E6-A01EF66F0125}" dt="2023-11-01T20:13:11.715" v="751" actId="26606"/>
          <ac:spMkLst>
            <pc:docMk/>
            <pc:sldMk cId="4165554577" sldId="260"/>
            <ac:spMk id="22" creationId="{6691AC69-A76E-4DAB-B565-468B6B87ACF3}"/>
          </ac:spMkLst>
        </pc:spChg>
        <pc:spChg chg="add del">
          <ac:chgData name="Donna Bolich" userId="9925992d-224e-4923-bf81-1e9e953556c0" providerId="ADAL" clId="{8292BA21-2E34-45D9-A3E6-A01EF66F0125}" dt="2023-11-02T13:44:30.496" v="758" actId="26606"/>
          <ac:spMkLst>
            <pc:docMk/>
            <pc:sldMk cId="4165554577" sldId="260"/>
            <ac:spMk id="24" creationId="{AC17DE74-01C9-4859-B65A-85CF999E8580}"/>
          </ac:spMkLst>
        </pc:spChg>
        <pc:spChg chg="add del">
          <ac:chgData name="Donna Bolich" userId="9925992d-224e-4923-bf81-1e9e953556c0" providerId="ADAL" clId="{8292BA21-2E34-45D9-A3E6-A01EF66F0125}" dt="2023-11-02T13:44:30.496" v="758" actId="26606"/>
          <ac:spMkLst>
            <pc:docMk/>
            <pc:sldMk cId="4165554577" sldId="260"/>
            <ac:spMk id="25" creationId="{068C0432-0E90-4CC1-8CD3-D44A90DF07EF}"/>
          </ac:spMkLst>
        </pc:spChg>
        <pc:spChg chg="add">
          <ac:chgData name="Donna Bolich" userId="9925992d-224e-4923-bf81-1e9e953556c0" providerId="ADAL" clId="{8292BA21-2E34-45D9-A3E6-A01EF66F0125}" dt="2023-11-02T13:44:30.496" v="758" actId="26606"/>
          <ac:spMkLst>
            <pc:docMk/>
            <pc:sldMk cId="4165554577" sldId="260"/>
            <ac:spMk id="30" creationId="{100EDD19-6802-4EC3-95CE-CFFAB042CFD6}"/>
          </ac:spMkLst>
        </pc:spChg>
        <pc:spChg chg="add">
          <ac:chgData name="Donna Bolich" userId="9925992d-224e-4923-bf81-1e9e953556c0" providerId="ADAL" clId="{8292BA21-2E34-45D9-A3E6-A01EF66F0125}" dt="2023-11-02T13:44:30.496" v="758" actId="26606"/>
          <ac:spMkLst>
            <pc:docMk/>
            <pc:sldMk cId="4165554577" sldId="260"/>
            <ac:spMk id="32" creationId="{DB17E863-922E-4C26-BD64-E8FD41D28661}"/>
          </ac:spMkLst>
        </pc:spChg>
      </pc:sldChg>
      <pc:sldChg chg="addSp delSp modSp mod setBg">
        <pc:chgData name="Donna Bolich" userId="9925992d-224e-4923-bf81-1e9e953556c0" providerId="ADAL" clId="{8292BA21-2E34-45D9-A3E6-A01EF66F0125}" dt="2023-11-01T20:11:26.980" v="746" actId="26606"/>
        <pc:sldMkLst>
          <pc:docMk/>
          <pc:sldMk cId="2907008424" sldId="261"/>
        </pc:sldMkLst>
        <pc:spChg chg="mod">
          <ac:chgData name="Donna Bolich" userId="9925992d-224e-4923-bf81-1e9e953556c0" providerId="ADAL" clId="{8292BA21-2E34-45D9-A3E6-A01EF66F0125}" dt="2023-11-01T20:11:26.980" v="746" actId="26606"/>
          <ac:spMkLst>
            <pc:docMk/>
            <pc:sldMk cId="2907008424" sldId="261"/>
            <ac:spMk id="2" creationId="{7BD39975-D56F-BEF7-A1E5-CC5A93113B75}"/>
          </ac:spMkLst>
        </pc:spChg>
        <pc:spChg chg="del mod">
          <ac:chgData name="Donna Bolich" userId="9925992d-224e-4923-bf81-1e9e953556c0" providerId="ADAL" clId="{8292BA21-2E34-45D9-A3E6-A01EF66F0125}" dt="2023-11-01T20:11:26.980" v="746" actId="26606"/>
          <ac:spMkLst>
            <pc:docMk/>
            <pc:sldMk cId="2907008424" sldId="261"/>
            <ac:spMk id="3" creationId="{FB685DEB-246F-2370-93E7-88760292254F}"/>
          </ac:spMkLst>
        </pc:spChg>
        <pc:spChg chg="add">
          <ac:chgData name="Donna Bolich" userId="9925992d-224e-4923-bf81-1e9e953556c0" providerId="ADAL" clId="{8292BA21-2E34-45D9-A3E6-A01EF66F0125}" dt="2023-11-01T20:11:26.980" v="746" actId="26606"/>
          <ac:spMkLst>
            <pc:docMk/>
            <pc:sldMk cId="2907008424" sldId="261"/>
            <ac:spMk id="9" creationId="{7517A47C-B2E5-4B79-8061-D74B1311AF6E}"/>
          </ac:spMkLst>
        </pc:spChg>
        <pc:spChg chg="add">
          <ac:chgData name="Donna Bolich" userId="9925992d-224e-4923-bf81-1e9e953556c0" providerId="ADAL" clId="{8292BA21-2E34-45D9-A3E6-A01EF66F0125}" dt="2023-11-01T20:11:26.980" v="746" actId="26606"/>
          <ac:spMkLst>
            <pc:docMk/>
            <pc:sldMk cId="2907008424" sldId="261"/>
            <ac:spMk id="11" creationId="{C505E780-2083-4CB5-A42A-5E0E2908ECC3}"/>
          </ac:spMkLst>
        </pc:spChg>
        <pc:spChg chg="add">
          <ac:chgData name="Donna Bolich" userId="9925992d-224e-4923-bf81-1e9e953556c0" providerId="ADAL" clId="{8292BA21-2E34-45D9-A3E6-A01EF66F0125}" dt="2023-11-01T20:11:26.980" v="746" actId="26606"/>
          <ac:spMkLst>
            <pc:docMk/>
            <pc:sldMk cId="2907008424" sldId="261"/>
            <ac:spMk id="13" creationId="{D2C0AE1C-0118-41AE-8A10-7CDCBF10E96F}"/>
          </ac:spMkLst>
        </pc:spChg>
        <pc:spChg chg="add">
          <ac:chgData name="Donna Bolich" userId="9925992d-224e-4923-bf81-1e9e953556c0" providerId="ADAL" clId="{8292BA21-2E34-45D9-A3E6-A01EF66F0125}" dt="2023-11-01T20:11:26.980" v="746" actId="26606"/>
          <ac:spMkLst>
            <pc:docMk/>
            <pc:sldMk cId="2907008424" sldId="261"/>
            <ac:spMk id="15" creationId="{463EEC44-1BA3-44ED-81FC-A644B04B2A44}"/>
          </ac:spMkLst>
        </pc:spChg>
        <pc:graphicFrameChg chg="add">
          <ac:chgData name="Donna Bolich" userId="9925992d-224e-4923-bf81-1e9e953556c0" providerId="ADAL" clId="{8292BA21-2E34-45D9-A3E6-A01EF66F0125}" dt="2023-11-01T20:11:26.980" v="746" actId="26606"/>
          <ac:graphicFrameMkLst>
            <pc:docMk/>
            <pc:sldMk cId="2907008424" sldId="261"/>
            <ac:graphicFrameMk id="5" creationId="{37237670-3975-59AD-D69E-71D1C7AD1B57}"/>
          </ac:graphicFrameMkLst>
        </pc:graphicFrameChg>
      </pc:sldChg>
      <pc:sldChg chg="addSp delSp modSp new mod setBg">
        <pc:chgData name="Donna Bolich" userId="9925992d-224e-4923-bf81-1e9e953556c0" providerId="ADAL" clId="{8292BA21-2E34-45D9-A3E6-A01EF66F0125}" dt="2023-11-02T13:45:23.478" v="770" actId="6549"/>
        <pc:sldMkLst>
          <pc:docMk/>
          <pc:sldMk cId="3793026991" sldId="262"/>
        </pc:sldMkLst>
        <pc:spChg chg="del mod">
          <ac:chgData name="Donna Bolich" userId="9925992d-224e-4923-bf81-1e9e953556c0" providerId="ADAL" clId="{8292BA21-2E34-45D9-A3E6-A01EF66F0125}" dt="2023-10-31T23:47:02.791" v="618" actId="478"/>
          <ac:spMkLst>
            <pc:docMk/>
            <pc:sldMk cId="3793026991" sldId="262"/>
            <ac:spMk id="2" creationId="{064E1479-1AA0-D85D-8920-8553DCF5DD8E}"/>
          </ac:spMkLst>
        </pc:spChg>
        <pc:spChg chg="mod">
          <ac:chgData name="Donna Bolich" userId="9925992d-224e-4923-bf81-1e9e953556c0" providerId="ADAL" clId="{8292BA21-2E34-45D9-A3E6-A01EF66F0125}" dt="2023-11-02T13:45:23.478" v="770" actId="6549"/>
          <ac:spMkLst>
            <pc:docMk/>
            <pc:sldMk cId="3793026991" sldId="262"/>
            <ac:spMk id="3" creationId="{27BA0808-DE51-6400-AF5A-AB2F455CB7F2}"/>
          </ac:spMkLst>
        </pc:spChg>
        <pc:spChg chg="add del mod">
          <ac:chgData name="Donna Bolich" userId="9925992d-224e-4923-bf81-1e9e953556c0" providerId="ADAL" clId="{8292BA21-2E34-45D9-A3E6-A01EF66F0125}" dt="2023-10-31T23:47:05.389" v="619" actId="478"/>
          <ac:spMkLst>
            <pc:docMk/>
            <pc:sldMk cId="3793026991" sldId="262"/>
            <ac:spMk id="5" creationId="{B06292A1-8032-C3B8-5252-59EC340E8374}"/>
          </ac:spMkLst>
        </pc:spChg>
        <pc:spChg chg="add">
          <ac:chgData name="Donna Bolich" userId="9925992d-224e-4923-bf81-1e9e953556c0" providerId="ADAL" clId="{8292BA21-2E34-45D9-A3E6-A01EF66F0125}" dt="2023-11-01T20:13:35.232" v="753" actId="26606"/>
          <ac:spMkLst>
            <pc:docMk/>
            <pc:sldMk cId="3793026991" sldId="262"/>
            <ac:spMk id="1031" creationId="{058A14AF-9FB5-4CC7-BA35-E8E85D3EDF0E}"/>
          </ac:spMkLst>
        </pc:spChg>
        <pc:spChg chg="add">
          <ac:chgData name="Donna Bolich" userId="9925992d-224e-4923-bf81-1e9e953556c0" providerId="ADAL" clId="{8292BA21-2E34-45D9-A3E6-A01EF66F0125}" dt="2023-11-01T20:13:35.232" v="753" actId="26606"/>
          <ac:spMkLst>
            <pc:docMk/>
            <pc:sldMk cId="3793026991" sldId="262"/>
            <ac:spMk id="1033" creationId="{3A9A4357-BD1D-4622-A4FE-766E6AB8DE84}"/>
          </ac:spMkLst>
        </pc:spChg>
        <pc:spChg chg="add">
          <ac:chgData name="Donna Bolich" userId="9925992d-224e-4923-bf81-1e9e953556c0" providerId="ADAL" clId="{8292BA21-2E34-45D9-A3E6-A01EF66F0125}" dt="2023-11-01T20:13:35.232" v="753" actId="26606"/>
          <ac:spMkLst>
            <pc:docMk/>
            <pc:sldMk cId="3793026991" sldId="262"/>
            <ac:spMk id="1035" creationId="{E659831F-0D9A-4C63-9EBB-8435B85A440F}"/>
          </ac:spMkLst>
        </pc:spChg>
        <pc:spChg chg="add">
          <ac:chgData name="Donna Bolich" userId="9925992d-224e-4923-bf81-1e9e953556c0" providerId="ADAL" clId="{8292BA21-2E34-45D9-A3E6-A01EF66F0125}" dt="2023-11-01T20:13:35.232" v="753" actId="26606"/>
          <ac:spMkLst>
            <pc:docMk/>
            <pc:sldMk cId="3793026991" sldId="262"/>
            <ac:spMk id="1037" creationId="{E6995CE5-F890-4ABA-82A2-26507CE8D2A3}"/>
          </ac:spMkLst>
        </pc:spChg>
        <pc:picChg chg="add mod">
          <ac:chgData name="Donna Bolich" userId="9925992d-224e-4923-bf81-1e9e953556c0" providerId="ADAL" clId="{8292BA21-2E34-45D9-A3E6-A01EF66F0125}" dt="2023-11-01T20:13:35.232" v="753" actId="26606"/>
          <ac:picMkLst>
            <pc:docMk/>
            <pc:sldMk cId="3793026991" sldId="262"/>
            <ac:picMk id="1026" creationId="{8D6C35BE-8898-42B5-D11B-961C5CD8233F}"/>
          </ac:picMkLst>
        </pc:picChg>
      </pc:sldChg>
      <pc:sldChg chg="addSp modSp new mod setBg">
        <pc:chgData name="Donna Bolich" userId="9925992d-224e-4923-bf81-1e9e953556c0" providerId="ADAL" clId="{8292BA21-2E34-45D9-A3E6-A01EF66F0125}" dt="2023-11-01T20:13:49.740" v="754" actId="26606"/>
        <pc:sldMkLst>
          <pc:docMk/>
          <pc:sldMk cId="1708308377" sldId="263"/>
        </pc:sldMkLst>
        <pc:spChg chg="mod">
          <ac:chgData name="Donna Bolich" userId="9925992d-224e-4923-bf81-1e9e953556c0" providerId="ADAL" clId="{8292BA21-2E34-45D9-A3E6-A01EF66F0125}" dt="2023-11-01T20:13:49.740" v="754" actId="26606"/>
          <ac:spMkLst>
            <pc:docMk/>
            <pc:sldMk cId="1708308377" sldId="263"/>
            <ac:spMk id="2" creationId="{E3073BBB-CCB1-ED96-213B-AD2D9BB39A76}"/>
          </ac:spMkLst>
        </pc:spChg>
        <pc:spChg chg="mod">
          <ac:chgData name="Donna Bolich" userId="9925992d-224e-4923-bf81-1e9e953556c0" providerId="ADAL" clId="{8292BA21-2E34-45D9-A3E6-A01EF66F0125}" dt="2023-11-01T20:13:49.740" v="754" actId="26606"/>
          <ac:spMkLst>
            <pc:docMk/>
            <pc:sldMk cId="1708308377" sldId="263"/>
            <ac:spMk id="3" creationId="{25C638FC-44B7-19CF-52EC-EA737758571F}"/>
          </ac:spMkLst>
        </pc:spChg>
        <pc:spChg chg="add">
          <ac:chgData name="Donna Bolich" userId="9925992d-224e-4923-bf81-1e9e953556c0" providerId="ADAL" clId="{8292BA21-2E34-45D9-A3E6-A01EF66F0125}" dt="2023-11-01T20:13:49.740" v="754" actId="26606"/>
          <ac:spMkLst>
            <pc:docMk/>
            <pc:sldMk cId="1708308377" sldId="263"/>
            <ac:spMk id="8" creationId="{100EDD19-6802-4EC3-95CE-CFFAB042CFD6}"/>
          </ac:spMkLst>
        </pc:spChg>
        <pc:spChg chg="add">
          <ac:chgData name="Donna Bolich" userId="9925992d-224e-4923-bf81-1e9e953556c0" providerId="ADAL" clId="{8292BA21-2E34-45D9-A3E6-A01EF66F0125}" dt="2023-11-01T20:13:49.740" v="754" actId="26606"/>
          <ac:spMkLst>
            <pc:docMk/>
            <pc:sldMk cId="1708308377" sldId="263"/>
            <ac:spMk id="10" creationId="{DB17E863-922E-4C26-BD64-E8FD41D28661}"/>
          </ac:spMkLst>
        </pc:spChg>
      </pc:sldChg>
      <pc:sldChg chg="addSp delSp modSp new mod ord setBg">
        <pc:chgData name="Donna Bolich" userId="9925992d-224e-4923-bf81-1e9e953556c0" providerId="ADAL" clId="{8292BA21-2E34-45D9-A3E6-A01EF66F0125}" dt="2023-11-01T20:08:48.732" v="744" actId="26606"/>
        <pc:sldMkLst>
          <pc:docMk/>
          <pc:sldMk cId="547881673" sldId="264"/>
        </pc:sldMkLst>
        <pc:spChg chg="mod">
          <ac:chgData name="Donna Bolich" userId="9925992d-224e-4923-bf81-1e9e953556c0" providerId="ADAL" clId="{8292BA21-2E34-45D9-A3E6-A01EF66F0125}" dt="2023-11-01T20:08:48.732" v="744" actId="26606"/>
          <ac:spMkLst>
            <pc:docMk/>
            <pc:sldMk cId="547881673" sldId="264"/>
            <ac:spMk id="2" creationId="{FB97E778-F381-8490-4808-B87239B1751F}"/>
          </ac:spMkLst>
        </pc:spChg>
        <pc:spChg chg="del">
          <ac:chgData name="Donna Bolich" userId="9925992d-224e-4923-bf81-1e9e953556c0" providerId="ADAL" clId="{8292BA21-2E34-45D9-A3E6-A01EF66F0125}" dt="2023-11-01T20:08:11.453" v="720"/>
          <ac:spMkLst>
            <pc:docMk/>
            <pc:sldMk cId="547881673" sldId="264"/>
            <ac:spMk id="3" creationId="{5517DCEF-C47C-4F42-7C6B-836E6A0D12CD}"/>
          </ac:spMkLst>
        </pc:spChg>
        <pc:spChg chg="add">
          <ac:chgData name="Donna Bolich" userId="9925992d-224e-4923-bf81-1e9e953556c0" providerId="ADAL" clId="{8292BA21-2E34-45D9-A3E6-A01EF66F0125}" dt="2023-11-01T20:08:48.732" v="744" actId="26606"/>
          <ac:spMkLst>
            <pc:docMk/>
            <pc:sldMk cId="547881673" sldId="264"/>
            <ac:spMk id="1031" creationId="{6753252F-4873-4F63-801D-CC719279A7D5}"/>
          </ac:spMkLst>
        </pc:spChg>
        <pc:spChg chg="add">
          <ac:chgData name="Donna Bolich" userId="9925992d-224e-4923-bf81-1e9e953556c0" providerId="ADAL" clId="{8292BA21-2E34-45D9-A3E6-A01EF66F0125}" dt="2023-11-01T20:08:48.732" v="744" actId="26606"/>
          <ac:spMkLst>
            <pc:docMk/>
            <pc:sldMk cId="547881673" sldId="264"/>
            <ac:spMk id="1033" creationId="{047C8CCB-F95D-4249-92DD-651249D3535A}"/>
          </ac:spMkLst>
        </pc:spChg>
        <pc:picChg chg="add mod">
          <ac:chgData name="Donna Bolich" userId="9925992d-224e-4923-bf81-1e9e953556c0" providerId="ADAL" clId="{8292BA21-2E34-45D9-A3E6-A01EF66F0125}" dt="2023-11-01T20:08:48.732" v="744" actId="26606"/>
          <ac:picMkLst>
            <pc:docMk/>
            <pc:sldMk cId="547881673" sldId="264"/>
            <ac:picMk id="1026" creationId="{82F1FCDF-594B-02DC-B19A-2E47BF1E3E84}"/>
          </ac:picMkLst>
        </pc:picChg>
      </pc:sldChg>
      <pc:sldChg chg="addSp delSp new mod">
        <pc:chgData name="Donna Bolich" userId="9925992d-224e-4923-bf81-1e9e953556c0" providerId="ADAL" clId="{8292BA21-2E34-45D9-A3E6-A01EF66F0125}" dt="2023-11-02T13:47:04.578" v="774"/>
        <pc:sldMkLst>
          <pc:docMk/>
          <pc:sldMk cId="1457604123" sldId="265"/>
        </pc:sldMkLst>
        <pc:spChg chg="del">
          <ac:chgData name="Donna Bolich" userId="9925992d-224e-4923-bf81-1e9e953556c0" providerId="ADAL" clId="{8292BA21-2E34-45D9-A3E6-A01EF66F0125}" dt="2023-11-02T13:46:58.807" v="772" actId="478"/>
          <ac:spMkLst>
            <pc:docMk/>
            <pc:sldMk cId="1457604123" sldId="265"/>
            <ac:spMk id="2" creationId="{CA52BFFC-FC97-7206-96C4-577DF9BCAA55}"/>
          </ac:spMkLst>
        </pc:spChg>
        <pc:spChg chg="del">
          <ac:chgData name="Donna Bolich" userId="9925992d-224e-4923-bf81-1e9e953556c0" providerId="ADAL" clId="{8292BA21-2E34-45D9-A3E6-A01EF66F0125}" dt="2023-11-02T13:47:01.456" v="773" actId="478"/>
          <ac:spMkLst>
            <pc:docMk/>
            <pc:sldMk cId="1457604123" sldId="265"/>
            <ac:spMk id="3" creationId="{8A827AE6-66A8-1B0E-BD11-1EAB0B0E9DE0}"/>
          </ac:spMkLst>
        </pc:spChg>
        <pc:picChg chg="add">
          <ac:chgData name="Donna Bolich" userId="9925992d-224e-4923-bf81-1e9e953556c0" providerId="ADAL" clId="{8292BA21-2E34-45D9-A3E6-A01EF66F0125}" dt="2023-11-02T13:47:04.578" v="774"/>
          <ac:picMkLst>
            <pc:docMk/>
            <pc:sldMk cId="1457604123" sldId="265"/>
            <ac:picMk id="1026" creationId="{772D2EC6-03B4-8C0F-E84F-A30D7D43CC1B}"/>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A59367-302E-4B1B-80FE-F2192203FC7F}"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15BCDC4F-5643-44DB-8133-46A330525651}">
      <dgm:prSet/>
      <dgm:spPr/>
      <dgm:t>
        <a:bodyPr/>
        <a:lstStyle/>
        <a:p>
          <a:r>
            <a:rPr lang="en-US" b="0" i="0"/>
            <a:t>Effective committees don't just happen. They are carefully planned and constructed to have a balanced representation of members, a clearly defined mission or objective and work plan, a dedicated chair, and competent staffing.</a:t>
          </a:r>
          <a:endParaRPr lang="en-US"/>
        </a:p>
      </dgm:t>
    </dgm:pt>
    <dgm:pt modelId="{03AFD7B5-A7E9-41BE-93A6-5CBF888F2DF0}" type="parTrans" cxnId="{7DF5D779-A1CC-4E1E-8C52-7EABFE318302}">
      <dgm:prSet/>
      <dgm:spPr/>
      <dgm:t>
        <a:bodyPr/>
        <a:lstStyle/>
        <a:p>
          <a:endParaRPr lang="en-US"/>
        </a:p>
      </dgm:t>
    </dgm:pt>
    <dgm:pt modelId="{61F20E8D-4D5A-4642-AD23-CC623359FEEA}" type="sibTrans" cxnId="{7DF5D779-A1CC-4E1E-8C52-7EABFE318302}">
      <dgm:prSet/>
      <dgm:spPr/>
      <dgm:t>
        <a:bodyPr/>
        <a:lstStyle/>
        <a:p>
          <a:endParaRPr lang="en-US"/>
        </a:p>
      </dgm:t>
    </dgm:pt>
    <dgm:pt modelId="{05FBDD3C-38DE-4872-888F-6E78FBEC54F1}">
      <dgm:prSet/>
      <dgm:spPr/>
      <dgm:t>
        <a:bodyPr/>
        <a:lstStyle/>
        <a:p>
          <a:r>
            <a:rPr lang="en-US" b="0" i="0"/>
            <a:t>The composition of a search committee is key to a broad and inclusive search and the committee should: Include individuals with different backgrounds, perspectives, and expertise. Include stakeholders with direct or indirect knowledge of the position and the technical expertise to effectively evaluate candidates' qualifications.</a:t>
          </a:r>
          <a:endParaRPr lang="en-US"/>
        </a:p>
      </dgm:t>
    </dgm:pt>
    <dgm:pt modelId="{639DC496-4DDB-4AE3-800D-285EC41A7D43}" type="parTrans" cxnId="{CBDBE20F-CF84-4FA7-ACC5-A2BD555BA7E7}">
      <dgm:prSet/>
      <dgm:spPr/>
      <dgm:t>
        <a:bodyPr/>
        <a:lstStyle/>
        <a:p>
          <a:endParaRPr lang="en-US"/>
        </a:p>
      </dgm:t>
    </dgm:pt>
    <dgm:pt modelId="{D28F7D1D-2BF9-49DB-9AF5-45ECA976F872}" type="sibTrans" cxnId="{CBDBE20F-CF84-4FA7-ACC5-A2BD555BA7E7}">
      <dgm:prSet/>
      <dgm:spPr/>
      <dgm:t>
        <a:bodyPr/>
        <a:lstStyle/>
        <a:p>
          <a:endParaRPr lang="en-US"/>
        </a:p>
      </dgm:t>
    </dgm:pt>
    <dgm:pt modelId="{DB7F80DE-28A1-4503-8706-A1FBAF1ED87A}">
      <dgm:prSet/>
      <dgm:spPr/>
      <dgm:t>
        <a:bodyPr/>
        <a:lstStyle/>
        <a:p>
          <a:r>
            <a:rPr lang="en-US" b="0" i="0"/>
            <a:t>What's the right size for a Search Committee? The ideal Search Committee is comprised of either 5 or 7 members. The larger the Committee, the more difficult it will be to organize meetings, conduct candidate interviews and hold discussions.</a:t>
          </a:r>
          <a:endParaRPr lang="en-US"/>
        </a:p>
      </dgm:t>
    </dgm:pt>
    <dgm:pt modelId="{10732860-3FC3-4CA0-9779-6464FC827597}" type="parTrans" cxnId="{22F90101-C58C-4AE0-A894-F8F60129B11E}">
      <dgm:prSet/>
      <dgm:spPr/>
      <dgm:t>
        <a:bodyPr/>
        <a:lstStyle/>
        <a:p>
          <a:endParaRPr lang="en-US"/>
        </a:p>
      </dgm:t>
    </dgm:pt>
    <dgm:pt modelId="{C027B57A-51B7-4F9E-A307-BA7C6400BD8F}" type="sibTrans" cxnId="{22F90101-C58C-4AE0-A894-F8F60129B11E}">
      <dgm:prSet/>
      <dgm:spPr/>
      <dgm:t>
        <a:bodyPr/>
        <a:lstStyle/>
        <a:p>
          <a:endParaRPr lang="en-US"/>
        </a:p>
      </dgm:t>
    </dgm:pt>
    <dgm:pt modelId="{CE6AE5FB-44C5-4BBF-87C4-2F587F576202}" type="pres">
      <dgm:prSet presAssocID="{02A59367-302E-4B1B-80FE-F2192203FC7F}" presName="Name0" presStyleCnt="0">
        <dgm:presLayoutVars>
          <dgm:dir/>
          <dgm:animLvl val="lvl"/>
          <dgm:resizeHandles val="exact"/>
        </dgm:presLayoutVars>
      </dgm:prSet>
      <dgm:spPr/>
    </dgm:pt>
    <dgm:pt modelId="{7DC106E2-4686-4D7D-994C-494785AB2481}" type="pres">
      <dgm:prSet presAssocID="{DB7F80DE-28A1-4503-8706-A1FBAF1ED87A}" presName="boxAndChildren" presStyleCnt="0"/>
      <dgm:spPr/>
    </dgm:pt>
    <dgm:pt modelId="{FDCAA126-AD21-488A-A3B0-BF6859DFE706}" type="pres">
      <dgm:prSet presAssocID="{DB7F80DE-28A1-4503-8706-A1FBAF1ED87A}" presName="parentTextBox" presStyleLbl="node1" presStyleIdx="0" presStyleCnt="3"/>
      <dgm:spPr/>
    </dgm:pt>
    <dgm:pt modelId="{9FCD30AD-9E4E-46C4-A841-F73807428F08}" type="pres">
      <dgm:prSet presAssocID="{D28F7D1D-2BF9-49DB-9AF5-45ECA976F872}" presName="sp" presStyleCnt="0"/>
      <dgm:spPr/>
    </dgm:pt>
    <dgm:pt modelId="{A8E2B583-61CF-416D-A1EE-F0B16D2BCB42}" type="pres">
      <dgm:prSet presAssocID="{05FBDD3C-38DE-4872-888F-6E78FBEC54F1}" presName="arrowAndChildren" presStyleCnt="0"/>
      <dgm:spPr/>
    </dgm:pt>
    <dgm:pt modelId="{3BDA7790-2BED-474D-A74D-EF3BC639E0C7}" type="pres">
      <dgm:prSet presAssocID="{05FBDD3C-38DE-4872-888F-6E78FBEC54F1}" presName="parentTextArrow" presStyleLbl="node1" presStyleIdx="1" presStyleCnt="3"/>
      <dgm:spPr/>
    </dgm:pt>
    <dgm:pt modelId="{A745508E-43C9-43DF-80A8-79F4CE29F82C}" type="pres">
      <dgm:prSet presAssocID="{61F20E8D-4D5A-4642-AD23-CC623359FEEA}" presName="sp" presStyleCnt="0"/>
      <dgm:spPr/>
    </dgm:pt>
    <dgm:pt modelId="{89AAA1B2-EBBB-44F9-A1C2-76D97B85C7DB}" type="pres">
      <dgm:prSet presAssocID="{15BCDC4F-5643-44DB-8133-46A330525651}" presName="arrowAndChildren" presStyleCnt="0"/>
      <dgm:spPr/>
    </dgm:pt>
    <dgm:pt modelId="{97C75EFB-EB54-4987-BC1F-569B5CC589D5}" type="pres">
      <dgm:prSet presAssocID="{15BCDC4F-5643-44DB-8133-46A330525651}" presName="parentTextArrow" presStyleLbl="node1" presStyleIdx="2" presStyleCnt="3"/>
      <dgm:spPr/>
    </dgm:pt>
  </dgm:ptLst>
  <dgm:cxnLst>
    <dgm:cxn modelId="{22F90101-C58C-4AE0-A894-F8F60129B11E}" srcId="{02A59367-302E-4B1B-80FE-F2192203FC7F}" destId="{DB7F80DE-28A1-4503-8706-A1FBAF1ED87A}" srcOrd="2" destOrd="0" parTransId="{10732860-3FC3-4CA0-9779-6464FC827597}" sibTransId="{C027B57A-51B7-4F9E-A307-BA7C6400BD8F}"/>
    <dgm:cxn modelId="{CBDBE20F-CF84-4FA7-ACC5-A2BD555BA7E7}" srcId="{02A59367-302E-4B1B-80FE-F2192203FC7F}" destId="{05FBDD3C-38DE-4872-888F-6E78FBEC54F1}" srcOrd="1" destOrd="0" parTransId="{639DC496-4DDB-4AE3-800D-285EC41A7D43}" sibTransId="{D28F7D1D-2BF9-49DB-9AF5-45ECA976F872}"/>
    <dgm:cxn modelId="{7DF5D779-A1CC-4E1E-8C52-7EABFE318302}" srcId="{02A59367-302E-4B1B-80FE-F2192203FC7F}" destId="{15BCDC4F-5643-44DB-8133-46A330525651}" srcOrd="0" destOrd="0" parTransId="{03AFD7B5-A7E9-41BE-93A6-5CBF888F2DF0}" sibTransId="{61F20E8D-4D5A-4642-AD23-CC623359FEEA}"/>
    <dgm:cxn modelId="{BC4D7C80-EF90-4A4A-A0D9-35DF7891A7B5}" type="presOf" srcId="{05FBDD3C-38DE-4872-888F-6E78FBEC54F1}" destId="{3BDA7790-2BED-474D-A74D-EF3BC639E0C7}" srcOrd="0" destOrd="0" presId="urn:microsoft.com/office/officeart/2005/8/layout/process4"/>
    <dgm:cxn modelId="{0ECC1688-D5F8-4357-B39D-0090B008A6E9}" type="presOf" srcId="{15BCDC4F-5643-44DB-8133-46A330525651}" destId="{97C75EFB-EB54-4987-BC1F-569B5CC589D5}" srcOrd="0" destOrd="0" presId="urn:microsoft.com/office/officeart/2005/8/layout/process4"/>
    <dgm:cxn modelId="{6F6E84B5-2397-4E97-A62A-CDFC79DFBFCC}" type="presOf" srcId="{DB7F80DE-28A1-4503-8706-A1FBAF1ED87A}" destId="{FDCAA126-AD21-488A-A3B0-BF6859DFE706}" srcOrd="0" destOrd="0" presId="urn:microsoft.com/office/officeart/2005/8/layout/process4"/>
    <dgm:cxn modelId="{F595BED6-41FA-40DE-92BF-D2A1BAA58FA6}" type="presOf" srcId="{02A59367-302E-4B1B-80FE-F2192203FC7F}" destId="{CE6AE5FB-44C5-4BBF-87C4-2F587F576202}" srcOrd="0" destOrd="0" presId="urn:microsoft.com/office/officeart/2005/8/layout/process4"/>
    <dgm:cxn modelId="{04A18979-271E-4C02-B020-4BFB4B290BFA}" type="presParOf" srcId="{CE6AE5FB-44C5-4BBF-87C4-2F587F576202}" destId="{7DC106E2-4686-4D7D-994C-494785AB2481}" srcOrd="0" destOrd="0" presId="urn:microsoft.com/office/officeart/2005/8/layout/process4"/>
    <dgm:cxn modelId="{D6614316-638F-4421-A4FA-AC0D9BDA0F06}" type="presParOf" srcId="{7DC106E2-4686-4D7D-994C-494785AB2481}" destId="{FDCAA126-AD21-488A-A3B0-BF6859DFE706}" srcOrd="0" destOrd="0" presId="urn:microsoft.com/office/officeart/2005/8/layout/process4"/>
    <dgm:cxn modelId="{A0693EA5-3940-450D-BAF9-59FFD9F1F0BF}" type="presParOf" srcId="{CE6AE5FB-44C5-4BBF-87C4-2F587F576202}" destId="{9FCD30AD-9E4E-46C4-A841-F73807428F08}" srcOrd="1" destOrd="0" presId="urn:microsoft.com/office/officeart/2005/8/layout/process4"/>
    <dgm:cxn modelId="{1D0C9590-DF82-4B0F-8313-57F684D53495}" type="presParOf" srcId="{CE6AE5FB-44C5-4BBF-87C4-2F587F576202}" destId="{A8E2B583-61CF-416D-A1EE-F0B16D2BCB42}" srcOrd="2" destOrd="0" presId="urn:microsoft.com/office/officeart/2005/8/layout/process4"/>
    <dgm:cxn modelId="{8127FFB5-889A-47B8-AA6E-9B599475D45C}" type="presParOf" srcId="{A8E2B583-61CF-416D-A1EE-F0B16D2BCB42}" destId="{3BDA7790-2BED-474D-A74D-EF3BC639E0C7}" srcOrd="0" destOrd="0" presId="urn:microsoft.com/office/officeart/2005/8/layout/process4"/>
    <dgm:cxn modelId="{69300B5C-6177-47B4-B94A-17A86C51D6AA}" type="presParOf" srcId="{CE6AE5FB-44C5-4BBF-87C4-2F587F576202}" destId="{A745508E-43C9-43DF-80A8-79F4CE29F82C}" srcOrd="3" destOrd="0" presId="urn:microsoft.com/office/officeart/2005/8/layout/process4"/>
    <dgm:cxn modelId="{3A3E4F6D-F846-4817-B4CC-A452FC4F6505}" type="presParOf" srcId="{CE6AE5FB-44C5-4BBF-87C4-2F587F576202}" destId="{89AAA1B2-EBBB-44F9-A1C2-76D97B85C7DB}" srcOrd="4" destOrd="0" presId="urn:microsoft.com/office/officeart/2005/8/layout/process4"/>
    <dgm:cxn modelId="{1475FB63-1949-4C97-8DF8-431248BAFFF2}" type="presParOf" srcId="{89AAA1B2-EBBB-44F9-A1C2-76D97B85C7DB}" destId="{97C75EFB-EB54-4987-BC1F-569B5CC589D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CAA126-AD21-488A-A3B0-BF6859DFE706}">
      <dsp:nvSpPr>
        <dsp:cNvPr id="0" name=""/>
        <dsp:cNvSpPr/>
      </dsp:nvSpPr>
      <dsp:spPr>
        <a:xfrm>
          <a:off x="0" y="4150553"/>
          <a:ext cx="6364224" cy="136230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0" i="0" kern="1200"/>
            <a:t>What's the right size for a Search Committee? The ideal Search Committee is comprised of either 5 or 7 members. The larger the Committee, the more difficult it will be to organize meetings, conduct candidate interviews and hold discussions.</a:t>
          </a:r>
          <a:endParaRPr lang="en-US" sz="1600" kern="1200"/>
        </a:p>
      </dsp:txBody>
      <dsp:txXfrm>
        <a:off x="0" y="4150553"/>
        <a:ext cx="6364224" cy="1362304"/>
      </dsp:txXfrm>
    </dsp:sp>
    <dsp:sp modelId="{3BDA7790-2BED-474D-A74D-EF3BC639E0C7}">
      <dsp:nvSpPr>
        <dsp:cNvPr id="0" name=""/>
        <dsp:cNvSpPr/>
      </dsp:nvSpPr>
      <dsp:spPr>
        <a:xfrm rot="10800000">
          <a:off x="0" y="2075763"/>
          <a:ext cx="6364224" cy="2095223"/>
        </a:xfrm>
        <a:prstGeom prst="upArrowCallou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0" i="0" kern="1200"/>
            <a:t>The composition of a search committee is key to a broad and inclusive search and the committee should: Include individuals with different backgrounds, perspectives, and expertise. Include stakeholders with direct or indirect knowledge of the position and the technical expertise to effectively evaluate candidates' qualifications.</a:t>
          </a:r>
          <a:endParaRPr lang="en-US" sz="1600" kern="1200"/>
        </a:p>
      </dsp:txBody>
      <dsp:txXfrm rot="10800000">
        <a:off x="0" y="2075763"/>
        <a:ext cx="6364224" cy="1361413"/>
      </dsp:txXfrm>
    </dsp:sp>
    <dsp:sp modelId="{97C75EFB-EB54-4987-BC1F-569B5CC589D5}">
      <dsp:nvSpPr>
        <dsp:cNvPr id="0" name=""/>
        <dsp:cNvSpPr/>
      </dsp:nvSpPr>
      <dsp:spPr>
        <a:xfrm rot="10800000">
          <a:off x="0" y="974"/>
          <a:ext cx="6364224" cy="2095223"/>
        </a:xfrm>
        <a:prstGeom prst="upArrowCallou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0" i="0" kern="1200"/>
            <a:t>Effective committees don't just happen. They are carefully planned and constructed to have a balanced representation of members, a clearly defined mission or objective and work plan, a dedicated chair, and competent staffing.</a:t>
          </a:r>
          <a:endParaRPr lang="en-US" sz="1600" kern="1200"/>
        </a:p>
      </dsp:txBody>
      <dsp:txXfrm rot="10800000">
        <a:off x="0" y="974"/>
        <a:ext cx="6364224" cy="13614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197B0-6604-5BAE-F19F-179B3B45B0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DCC710F-8725-BC83-08C9-3EAC552087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FEFFA9-D7CF-B281-49A2-7B8BECC6AC8D}"/>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5" name="Footer Placeholder 4">
            <a:extLst>
              <a:ext uri="{FF2B5EF4-FFF2-40B4-BE49-F238E27FC236}">
                <a16:creationId xmlns:a16="http://schemas.microsoft.com/office/drawing/2014/main" id="{9684BF3E-1D1F-0534-6A4C-2E5719094B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8F238-13BA-E096-DD8C-33AAAF8A64EE}"/>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102012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F3D3F-39E5-E4A0-4BE0-9376D94B9B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D1647E-517A-FDC2-C3F3-563E1554AB6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8C2355-F16A-6FB8-927C-7A8D4F4E7750}"/>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5" name="Footer Placeholder 4">
            <a:extLst>
              <a:ext uri="{FF2B5EF4-FFF2-40B4-BE49-F238E27FC236}">
                <a16:creationId xmlns:a16="http://schemas.microsoft.com/office/drawing/2014/main" id="{2B794BBE-1CDC-DF33-D3F9-8BA2C2F4DA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33D3C7-37CC-57F9-DC91-532A9EC74F7A}"/>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1879907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775109-1D26-FB21-3532-032AC87963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A5EAE4-72C1-1A66-BD1D-41D66E1CAA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7626D7-0E0B-7361-FEEA-D3793A27182A}"/>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5" name="Footer Placeholder 4">
            <a:extLst>
              <a:ext uri="{FF2B5EF4-FFF2-40B4-BE49-F238E27FC236}">
                <a16:creationId xmlns:a16="http://schemas.microsoft.com/office/drawing/2014/main" id="{4B79F75D-DCE0-319F-5C91-A963A51EB8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4B58F-2427-C63C-A8AD-EE6C75A91E85}"/>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1708796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B2E90-BE47-947D-D005-31D0A2BA23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3097CA-EBC0-F323-83DC-F0D41A6E0D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D2C390-CF5F-5D57-8194-E6BAD78CD06E}"/>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5" name="Footer Placeholder 4">
            <a:extLst>
              <a:ext uri="{FF2B5EF4-FFF2-40B4-BE49-F238E27FC236}">
                <a16:creationId xmlns:a16="http://schemas.microsoft.com/office/drawing/2014/main" id="{789FB2EE-7189-A684-7D9B-CC56EDB96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360C01-172E-8BDF-4C3F-94A518E7307B}"/>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109136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BB402-63E3-9D5B-0688-DD64F8E411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4E30A7-E456-78AB-391D-31ADFD616D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CB079B-CB03-BB2B-914A-D030243BD5F9}"/>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5" name="Footer Placeholder 4">
            <a:extLst>
              <a:ext uri="{FF2B5EF4-FFF2-40B4-BE49-F238E27FC236}">
                <a16:creationId xmlns:a16="http://schemas.microsoft.com/office/drawing/2014/main" id="{29A7367C-C170-FE8E-0628-816127651A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5D8882-081C-072E-72DB-103AD66DF632}"/>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1217215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3110D-E6BB-10A1-07C5-EE03E2F66C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FE3C97-AF85-3DDB-E719-9A58244683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7A6C60-FAEF-D916-BB58-269383E6F5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AACD63-0AEA-770C-4302-30933CEB3743}"/>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6" name="Footer Placeholder 5">
            <a:extLst>
              <a:ext uri="{FF2B5EF4-FFF2-40B4-BE49-F238E27FC236}">
                <a16:creationId xmlns:a16="http://schemas.microsoft.com/office/drawing/2014/main" id="{C62AEF52-15EF-9EEF-97F4-8A39D06113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4B0F75-EE32-5946-1ABA-7FFD2609836B}"/>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2886392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C8F1F-5D86-9B62-B850-17175EF650D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9972BE7-F543-3DB0-ED50-81F76A60B4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F7B5FB-8596-5E8A-BB39-1EBBE45322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F61B49-ADAF-E152-061F-B7CF3EC2B0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54856E-E085-1A6F-2FF2-6EB1882EC2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D9F171-1776-37B8-02A2-41119CDF0444}"/>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8" name="Footer Placeholder 7">
            <a:extLst>
              <a:ext uri="{FF2B5EF4-FFF2-40B4-BE49-F238E27FC236}">
                <a16:creationId xmlns:a16="http://schemas.microsoft.com/office/drawing/2014/main" id="{00BEE4CE-FF39-0D6A-50D4-2193C455B52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46FC9B-7F96-ECA8-5045-85D84CB8B12C}"/>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3559521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0492B-9EEF-4544-F960-DB1263A001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6A832E-4037-75D0-01F5-9A82121ED6D1}"/>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4" name="Footer Placeholder 3">
            <a:extLst>
              <a:ext uri="{FF2B5EF4-FFF2-40B4-BE49-F238E27FC236}">
                <a16:creationId xmlns:a16="http://schemas.microsoft.com/office/drawing/2014/main" id="{8D1730C1-8549-EEA2-91C0-1D10E8B83B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435078-9B5A-3CB4-F9C4-30D36FC633EB}"/>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1424146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940DC1-D751-0AC6-D800-7F20D74B69B6}"/>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3" name="Footer Placeholder 2">
            <a:extLst>
              <a:ext uri="{FF2B5EF4-FFF2-40B4-BE49-F238E27FC236}">
                <a16:creationId xmlns:a16="http://schemas.microsoft.com/office/drawing/2014/main" id="{05426432-4E86-9B2D-CC32-3AE8BEBCE3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D332F9F-617F-0458-2201-2344CAF461F1}"/>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92136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C74F7-4200-5513-9EB8-79C7719F66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59A29A-5AEA-664B-683C-FA30A349A8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4EFBA4A-F09C-D771-F241-F303365AFB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CDF729-2847-2418-350F-365113732D44}"/>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6" name="Footer Placeholder 5">
            <a:extLst>
              <a:ext uri="{FF2B5EF4-FFF2-40B4-BE49-F238E27FC236}">
                <a16:creationId xmlns:a16="http://schemas.microsoft.com/office/drawing/2014/main" id="{7394F31C-C731-0A19-FD5E-433904E384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7FFAAF-A750-BD34-0AFE-7D66506D6685}"/>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249918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E508F-2158-AAB9-00E2-D8A8CD7775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0CB02D-BB5A-3978-505D-DB9A11B015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E5AB78-2195-1F97-A906-C68EEF8F02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C5FF0A-34FA-3972-BBD8-758D568BD32F}"/>
              </a:ext>
            </a:extLst>
          </p:cNvPr>
          <p:cNvSpPr>
            <a:spLocks noGrp="1"/>
          </p:cNvSpPr>
          <p:nvPr>
            <p:ph type="dt" sz="half" idx="10"/>
          </p:nvPr>
        </p:nvSpPr>
        <p:spPr/>
        <p:txBody>
          <a:bodyPr/>
          <a:lstStyle/>
          <a:p>
            <a:fld id="{B351C5B0-D7EE-410C-A7B2-41BB97D10E42}" type="datetimeFigureOut">
              <a:rPr lang="en-US" smtClean="0"/>
              <a:t>11/2/2023</a:t>
            </a:fld>
            <a:endParaRPr lang="en-US"/>
          </a:p>
        </p:txBody>
      </p:sp>
      <p:sp>
        <p:nvSpPr>
          <p:cNvPr id="6" name="Footer Placeholder 5">
            <a:extLst>
              <a:ext uri="{FF2B5EF4-FFF2-40B4-BE49-F238E27FC236}">
                <a16:creationId xmlns:a16="http://schemas.microsoft.com/office/drawing/2014/main" id="{4644104B-68F2-2920-7EE4-3B3B9F3DD7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0B489E-A54E-157E-E5EF-F38429079301}"/>
              </a:ext>
            </a:extLst>
          </p:cNvPr>
          <p:cNvSpPr>
            <a:spLocks noGrp="1"/>
          </p:cNvSpPr>
          <p:nvPr>
            <p:ph type="sldNum" sz="quarter" idx="12"/>
          </p:nvPr>
        </p:nvSpPr>
        <p:spPr/>
        <p:txBody>
          <a:bodyPr/>
          <a:lstStyle/>
          <a:p>
            <a:fld id="{99855532-C140-45CE-893B-657E628FD811}" type="slidenum">
              <a:rPr lang="en-US" smtClean="0"/>
              <a:t>‹#›</a:t>
            </a:fld>
            <a:endParaRPr lang="en-US"/>
          </a:p>
        </p:txBody>
      </p:sp>
    </p:spTree>
    <p:extLst>
      <p:ext uri="{BB962C8B-B14F-4D97-AF65-F5344CB8AC3E}">
        <p14:creationId xmlns:p14="http://schemas.microsoft.com/office/powerpoint/2010/main" val="3664094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CEC262-F944-07B4-E086-044196454F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38823A-9C8E-150A-628F-4CD1E65B34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289527-8FB7-2273-D031-A3411C439D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51C5B0-D7EE-410C-A7B2-41BB97D10E42}" type="datetimeFigureOut">
              <a:rPr lang="en-US" smtClean="0"/>
              <a:t>11/2/2023</a:t>
            </a:fld>
            <a:endParaRPr lang="en-US"/>
          </a:p>
        </p:txBody>
      </p:sp>
      <p:sp>
        <p:nvSpPr>
          <p:cNvPr id="5" name="Footer Placeholder 4">
            <a:extLst>
              <a:ext uri="{FF2B5EF4-FFF2-40B4-BE49-F238E27FC236}">
                <a16:creationId xmlns:a16="http://schemas.microsoft.com/office/drawing/2014/main" id="{23506069-21B0-1D50-34F6-82B7EFD9EE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350A40-6330-75FF-D186-93B04C723F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855532-C140-45CE-893B-657E628FD811}" type="slidenum">
              <a:rPr lang="en-US" smtClean="0"/>
              <a:t>‹#›</a:t>
            </a:fld>
            <a:endParaRPr lang="en-US"/>
          </a:p>
        </p:txBody>
      </p:sp>
    </p:spTree>
    <p:extLst>
      <p:ext uri="{BB962C8B-B14F-4D97-AF65-F5344CB8AC3E}">
        <p14:creationId xmlns:p14="http://schemas.microsoft.com/office/powerpoint/2010/main" val="1220836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97E778-F381-8490-4808-B87239B1751F}"/>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dirty="0">
                <a:solidFill>
                  <a:srgbClr val="FFFFFF"/>
                </a:solidFill>
                <a:latin typeface="+mj-lt"/>
                <a:ea typeface="+mj-ea"/>
                <a:cs typeface="+mj-cs"/>
              </a:rPr>
              <a:t>Interviewing Skills</a:t>
            </a:r>
          </a:p>
        </p:txBody>
      </p:sp>
      <p:pic>
        <p:nvPicPr>
          <p:cNvPr id="1026" name="Picture 2" descr="400+ Free Interview &amp; Job Interview Images - Pixabay">
            <a:extLst>
              <a:ext uri="{FF2B5EF4-FFF2-40B4-BE49-F238E27FC236}">
                <a16:creationId xmlns:a16="http://schemas.microsoft.com/office/drawing/2014/main" id="{82F1FCDF-594B-02DC-B19A-2E47BF1E3E8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356296" y="961812"/>
            <a:ext cx="6552807" cy="4930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7881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933 Any Questions Stock Photos - Free &amp; Royalty-Free Stock ...">
            <a:extLst>
              <a:ext uri="{FF2B5EF4-FFF2-40B4-BE49-F238E27FC236}">
                <a16:creationId xmlns:a16="http://schemas.microsoft.com/office/drawing/2014/main" id="{772D2EC6-03B4-8C0F-E84F-A30D7D43CC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885825"/>
            <a:ext cx="7620000" cy="5086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7604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D1F046-D14E-2F56-28E9-318CB9FCEADA}"/>
              </a:ext>
            </a:extLst>
          </p:cNvPr>
          <p:cNvSpPr>
            <a:spLocks noGrp="1"/>
          </p:cNvSpPr>
          <p:nvPr>
            <p:ph type="ctrTitle"/>
          </p:nvPr>
        </p:nvSpPr>
        <p:spPr>
          <a:xfrm>
            <a:off x="686834" y="1153572"/>
            <a:ext cx="3200400" cy="4461163"/>
          </a:xfrm>
        </p:spPr>
        <p:txBody>
          <a:bodyPr vert="horz" lIns="91440" tIns="45720" rIns="91440" bIns="45720" rtlCol="0" anchor="ctr">
            <a:normAutofit/>
          </a:bodyPr>
          <a:lstStyle/>
          <a:p>
            <a:pPr algn="l"/>
            <a:r>
              <a:rPr lang="en-US" sz="4400" kern="1200">
                <a:solidFill>
                  <a:srgbClr val="FFFFFF"/>
                </a:solidFill>
                <a:latin typeface="+mj-lt"/>
                <a:ea typeface="+mj-ea"/>
                <a:cs typeface="+mj-cs"/>
              </a:rPr>
              <a:t>Types of Interviews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ubtitle 2">
            <a:extLst>
              <a:ext uri="{FF2B5EF4-FFF2-40B4-BE49-F238E27FC236}">
                <a16:creationId xmlns:a16="http://schemas.microsoft.com/office/drawing/2014/main" id="{89B3EB00-3C2D-0AA8-F56A-F5550A254884}"/>
              </a:ext>
            </a:extLst>
          </p:cNvPr>
          <p:cNvSpPr>
            <a:spLocks noGrp="1"/>
          </p:cNvSpPr>
          <p:nvPr>
            <p:ph type="subTitle" idx="1"/>
          </p:nvPr>
        </p:nvSpPr>
        <p:spPr>
          <a:xfrm>
            <a:off x="4447308" y="591344"/>
            <a:ext cx="6906491" cy="5585619"/>
          </a:xfrm>
        </p:spPr>
        <p:txBody>
          <a:bodyPr vert="horz" lIns="91440" tIns="45720" rIns="91440" bIns="45720" rtlCol="0" anchor="ctr">
            <a:normAutofit/>
          </a:bodyPr>
          <a:lstStyle/>
          <a:p>
            <a:pPr marL="0" marR="0" indent="-228600" algn="l">
              <a:spcBef>
                <a:spcPts val="0"/>
              </a:spcBef>
              <a:buFont typeface="Arial" panose="020B0604020202020204" pitchFamily="34" charset="0"/>
              <a:buChar char="•"/>
            </a:pPr>
            <a:r>
              <a:rPr lang="en-US" sz="2000">
                <a:effectLst/>
              </a:rPr>
              <a:t>There are several different types of interview styles you can use to screen candidates, such as:</a:t>
            </a:r>
          </a:p>
          <a:p>
            <a:pPr marL="0" marR="0" indent="-228600" algn="l">
              <a:spcBef>
                <a:spcPts val="0"/>
              </a:spcBef>
              <a:buFont typeface="Arial" panose="020B0604020202020204" pitchFamily="34" charset="0"/>
              <a:buChar char="•"/>
            </a:pPr>
            <a:endParaRPr lang="en-US" sz="2000">
              <a:effectLst/>
            </a:endParaRPr>
          </a:p>
          <a:p>
            <a:pPr marL="342900" marR="0" lvl="0" indent="-228600" algn="l">
              <a:spcBef>
                <a:spcPts val="0"/>
              </a:spcBef>
              <a:spcAft>
                <a:spcPts val="0"/>
              </a:spcAft>
              <a:buSzPts val="1000"/>
              <a:buFont typeface="Arial" panose="020B0604020202020204" pitchFamily="34" charset="0"/>
              <a:buChar char="•"/>
              <a:tabLst>
                <a:tab pos="457200" algn="l"/>
              </a:tabLst>
            </a:pPr>
            <a:r>
              <a:rPr lang="en-US" sz="2000">
                <a:effectLst/>
              </a:rPr>
              <a:t>In-person interviews: In-person interviews are held at the worksite, with both the interviewee and interviewer present.</a:t>
            </a:r>
          </a:p>
          <a:p>
            <a:pPr marL="342900" marR="0" lvl="0" indent="-228600" algn="l">
              <a:spcBef>
                <a:spcPts val="0"/>
              </a:spcBef>
              <a:spcAft>
                <a:spcPts val="0"/>
              </a:spcAft>
              <a:buSzPts val="1000"/>
              <a:buFont typeface="Arial" panose="020B0604020202020204" pitchFamily="34" charset="0"/>
              <a:buChar char="•"/>
              <a:tabLst>
                <a:tab pos="457200" algn="l"/>
              </a:tabLst>
            </a:pPr>
            <a:r>
              <a:rPr lang="en-US" sz="2000">
                <a:effectLst/>
              </a:rPr>
              <a:t>Virtual interviews: These interviews are conducted completely online.</a:t>
            </a:r>
          </a:p>
          <a:p>
            <a:pPr marL="342900" marR="0" lvl="0" indent="-228600" algn="l">
              <a:spcBef>
                <a:spcPts val="0"/>
              </a:spcBef>
              <a:spcAft>
                <a:spcPts val="0"/>
              </a:spcAft>
              <a:buSzPts val="1000"/>
              <a:buFont typeface="Arial" panose="020B0604020202020204" pitchFamily="34" charset="0"/>
              <a:buChar char="•"/>
              <a:tabLst>
                <a:tab pos="457200" algn="l"/>
              </a:tabLst>
            </a:pPr>
            <a:r>
              <a:rPr lang="en-US" sz="2000">
                <a:effectLst/>
              </a:rPr>
              <a:t>Phone interviews: Employers often use these interviews to prescreen candidates before scheduling an in-person interview.</a:t>
            </a:r>
          </a:p>
          <a:p>
            <a:pPr marL="342900" marR="0" lvl="0" indent="-228600" algn="l">
              <a:spcBef>
                <a:spcPts val="0"/>
              </a:spcBef>
              <a:spcAft>
                <a:spcPts val="0"/>
              </a:spcAft>
              <a:buSzPts val="1000"/>
              <a:buFont typeface="Arial" panose="020B0604020202020204" pitchFamily="34" charset="0"/>
              <a:buChar char="•"/>
              <a:tabLst>
                <a:tab pos="457200" algn="l"/>
              </a:tabLst>
            </a:pPr>
            <a:r>
              <a:rPr lang="en-US" sz="2000">
                <a:effectLst/>
              </a:rPr>
              <a:t>One-on-one interviews: One-on-one interviews involve just one interviewer and one interviewee.</a:t>
            </a:r>
          </a:p>
          <a:p>
            <a:pPr marL="342900" marR="0" lvl="0" indent="-228600" algn="l">
              <a:spcBef>
                <a:spcPts val="0"/>
              </a:spcBef>
              <a:spcAft>
                <a:spcPts val="0"/>
              </a:spcAft>
              <a:buSzPts val="1000"/>
              <a:buFont typeface="Arial" panose="020B0604020202020204" pitchFamily="34" charset="0"/>
              <a:buChar char="•"/>
              <a:tabLst>
                <a:tab pos="457200" algn="l"/>
              </a:tabLst>
            </a:pPr>
            <a:r>
              <a:rPr lang="en-US" sz="2000">
                <a:effectLst/>
              </a:rPr>
              <a:t>Panel/Committee interviews: A group of interviewers, such as the hiring manager, supervisor and a member of HR, interview a single candidate.</a:t>
            </a:r>
          </a:p>
          <a:p>
            <a:pPr marL="342900" marR="0" lvl="0" indent="-228600" algn="l">
              <a:spcBef>
                <a:spcPts val="0"/>
              </a:spcBef>
              <a:spcAft>
                <a:spcPts val="0"/>
              </a:spcAft>
              <a:buSzPts val="1000"/>
              <a:buFont typeface="Arial" panose="020B0604020202020204" pitchFamily="34" charset="0"/>
              <a:buChar char="•"/>
              <a:tabLst>
                <a:tab pos="457200" algn="l"/>
              </a:tabLst>
            </a:pPr>
            <a:r>
              <a:rPr lang="en-US" sz="2000">
                <a:effectLst/>
              </a:rPr>
              <a:t>Multiple interviews: Typically, employers continue to narrow down the candidate selection pool after each round of interviews.</a:t>
            </a:r>
          </a:p>
          <a:p>
            <a:pPr indent="-228600" algn="l">
              <a:buFont typeface="Arial" panose="020B0604020202020204" pitchFamily="34" charset="0"/>
              <a:buChar char="•"/>
            </a:pPr>
            <a:endParaRPr lang="en-US" sz="2000"/>
          </a:p>
        </p:txBody>
      </p:sp>
    </p:spTree>
    <p:extLst>
      <p:ext uri="{BB962C8B-B14F-4D97-AF65-F5344CB8AC3E}">
        <p14:creationId xmlns:p14="http://schemas.microsoft.com/office/powerpoint/2010/main" val="238824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BD39975-D56F-BEF7-A1E5-CC5A93113B75}"/>
              </a:ext>
            </a:extLst>
          </p:cNvPr>
          <p:cNvSpPr>
            <a:spLocks noGrp="1"/>
          </p:cNvSpPr>
          <p:nvPr>
            <p:ph type="title"/>
          </p:nvPr>
        </p:nvSpPr>
        <p:spPr>
          <a:xfrm>
            <a:off x="621792" y="1161288"/>
            <a:ext cx="3602736" cy="4526280"/>
          </a:xfrm>
        </p:spPr>
        <p:txBody>
          <a:bodyPr>
            <a:normAutofit/>
          </a:bodyPr>
          <a:lstStyle/>
          <a:p>
            <a:r>
              <a:rPr lang="en-US" sz="4000" b="0" i="0">
                <a:effectLst/>
                <a:latin typeface="+mn-lt"/>
              </a:rPr>
              <a:t>What makes a good search committee?</a:t>
            </a:r>
            <a:br>
              <a:rPr lang="en-US" sz="4000" b="0" i="0">
                <a:effectLst/>
                <a:latin typeface="+mn-lt"/>
              </a:rPr>
            </a:br>
            <a:endParaRPr lang="en-US" sz="4000">
              <a:latin typeface="+mn-lt"/>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37237670-3975-59AD-D69E-71D1C7AD1B57}"/>
              </a:ext>
            </a:extLst>
          </p:cNvPr>
          <p:cNvGraphicFramePr>
            <a:graphicFrameLocks noGrp="1"/>
          </p:cNvGraphicFramePr>
          <p:nvPr>
            <p:ph idx="1"/>
            <p:extLst>
              <p:ext uri="{D42A27DB-BD31-4B8C-83A1-F6EECF244321}">
                <p14:modId xmlns:p14="http://schemas.microsoft.com/office/powerpoint/2010/main" val="1849211138"/>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7008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1A5379-D751-152A-3679-AB0D9E039502}"/>
              </a:ext>
            </a:extLst>
          </p:cNvPr>
          <p:cNvSpPr>
            <a:spLocks noGrp="1"/>
          </p:cNvSpPr>
          <p:nvPr>
            <p:ph type="title"/>
          </p:nvPr>
        </p:nvSpPr>
        <p:spPr>
          <a:xfrm>
            <a:off x="838200" y="365125"/>
            <a:ext cx="10515600" cy="1325563"/>
          </a:xfrm>
        </p:spPr>
        <p:txBody>
          <a:bodyPr>
            <a:normAutofit/>
          </a:bodyPr>
          <a:lstStyle/>
          <a:p>
            <a:r>
              <a:rPr lang="en-US" sz="4200" b="1">
                <a:effectLst/>
                <a:ea typeface="Times New Roman" panose="02020603050405020304" pitchFamily="18" charset="0"/>
              </a:rPr>
              <a:t>Prepare Your Interview Questions in Advance</a:t>
            </a:r>
            <a:br>
              <a:rPr lang="en-US" sz="4200" b="1">
                <a:effectLst/>
                <a:latin typeface="Calibri" panose="020F0502020204030204" pitchFamily="34" charset="0"/>
                <a:ea typeface="Calibri" panose="020F0502020204030204" pitchFamily="34" charset="0"/>
              </a:rPr>
            </a:br>
            <a:endParaRPr lang="en-US" sz="42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DD68BCD-AFA1-2799-F267-4358EB065AB0}"/>
              </a:ext>
            </a:extLst>
          </p:cNvPr>
          <p:cNvSpPr>
            <a:spLocks noGrp="1"/>
          </p:cNvSpPr>
          <p:nvPr>
            <p:ph idx="1"/>
          </p:nvPr>
        </p:nvSpPr>
        <p:spPr>
          <a:xfrm>
            <a:off x="838200" y="1929384"/>
            <a:ext cx="10515600" cy="4251960"/>
          </a:xfrm>
        </p:spPr>
        <p:txBody>
          <a:bodyPr>
            <a:normAutofit/>
          </a:bodyPr>
          <a:lstStyle/>
          <a:p>
            <a:pPr marL="0" marR="0" indent="0">
              <a:spcBef>
                <a:spcPts val="0"/>
              </a:spcBef>
              <a:buNone/>
            </a:pPr>
            <a:r>
              <a:rPr lang="en-US" sz="1500">
                <a:effectLst/>
                <a:latin typeface="+mj-lt"/>
                <a:ea typeface="Calibri" panose="020F0502020204030204" pitchFamily="34" charset="0"/>
              </a:rPr>
              <a:t>Plan a list of interview questions to ask a candidate based on the job requirements and their resume. </a:t>
            </a:r>
          </a:p>
          <a:p>
            <a:pPr marL="0" marR="0" indent="0">
              <a:spcBef>
                <a:spcPts val="0"/>
              </a:spcBef>
              <a:buNone/>
            </a:pPr>
            <a:endParaRPr lang="en-US" sz="1500">
              <a:latin typeface="+mj-lt"/>
              <a:ea typeface="Calibri" panose="020F0502020204030204" pitchFamily="34" charset="0"/>
            </a:endParaRPr>
          </a:p>
          <a:p>
            <a:pPr marL="0" marR="0" indent="0">
              <a:spcBef>
                <a:spcPts val="0"/>
              </a:spcBef>
              <a:buNone/>
            </a:pPr>
            <a:r>
              <a:rPr lang="en-US" sz="1500">
                <a:effectLst/>
                <a:latin typeface="+mj-lt"/>
                <a:ea typeface="Calibri" panose="020F0502020204030204" pitchFamily="34" charset="0"/>
              </a:rPr>
              <a:t>Carefully reviewing the candidate</a:t>
            </a:r>
            <a:r>
              <a:rPr lang="en-US" sz="1500">
                <a:latin typeface="+mj-lt"/>
                <a:ea typeface="Calibri" panose="020F0502020204030204" pitchFamily="34" charset="0"/>
              </a:rPr>
              <a:t>’s resume </a:t>
            </a:r>
            <a:r>
              <a:rPr lang="en-US" sz="1500">
                <a:effectLst/>
                <a:latin typeface="+mj-lt"/>
                <a:ea typeface="Calibri" panose="020F0502020204030204" pitchFamily="34" charset="0"/>
              </a:rPr>
              <a:t>will help you formulate the right questions, guide the conversation and gain better insight into how well the candidate’s skills and experience match the job duties. Take notes during the interview.</a:t>
            </a:r>
          </a:p>
          <a:p>
            <a:pPr marL="0" marR="0" indent="0">
              <a:spcBef>
                <a:spcPts val="0"/>
              </a:spcBef>
              <a:buNone/>
            </a:pPr>
            <a:r>
              <a:rPr lang="en-US" sz="1500">
                <a:effectLst/>
                <a:latin typeface="+mj-lt"/>
                <a:ea typeface="Calibri" panose="020F0502020204030204" pitchFamily="34" charset="0"/>
              </a:rPr>
              <a:t>Encourage conversation by asking the candidate to explain and elaborate on the bullet points in their resume. You can also ask them to clarify any employment gaps, job hopping or unusual job titles.</a:t>
            </a:r>
          </a:p>
          <a:p>
            <a:pPr marL="0" marR="0" indent="0">
              <a:spcBef>
                <a:spcPts val="0"/>
              </a:spcBef>
              <a:buNone/>
            </a:pPr>
            <a:endParaRPr lang="en-US" sz="1500">
              <a:effectLst/>
              <a:latin typeface="+mj-lt"/>
              <a:ea typeface="Calibri" panose="020F0502020204030204" pitchFamily="34" charset="0"/>
            </a:endParaRPr>
          </a:p>
          <a:p>
            <a:pPr marL="0" marR="0" indent="0">
              <a:spcBef>
                <a:spcPts val="0"/>
              </a:spcBef>
              <a:buNone/>
            </a:pPr>
            <a:r>
              <a:rPr lang="en-US" sz="1500">
                <a:latin typeface="+mj-lt"/>
                <a:ea typeface="Calibri" panose="020F0502020204030204" pitchFamily="34" charset="0"/>
              </a:rPr>
              <a:t>Sample Interview Questions:</a:t>
            </a:r>
          </a:p>
          <a:p>
            <a:pPr marL="0" marR="0" indent="0">
              <a:spcBef>
                <a:spcPts val="0"/>
              </a:spcBef>
              <a:buNone/>
            </a:pP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Why do you feel you’d be a good candidate for this position?</a:t>
            </a: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Tell me more about your current position and your responsibilities.</a:t>
            </a: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How would your current co-workers describe your workplace performance?</a:t>
            </a: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Why did you apply for this position? </a:t>
            </a: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What are your greatest strengths/weaknesses?</a:t>
            </a:r>
          </a:p>
          <a:p>
            <a:pPr marL="342900" marR="0" lvl="0" indent="-342900">
              <a:spcBef>
                <a:spcPts val="0"/>
              </a:spcBef>
              <a:spcAft>
                <a:spcPts val="0"/>
              </a:spcAft>
              <a:buSzPts val="1000"/>
              <a:buFont typeface="Symbol" panose="05050102010706020507" pitchFamily="18" charset="2"/>
              <a:buChar char=""/>
              <a:tabLst>
                <a:tab pos="457200" algn="l"/>
              </a:tabLst>
            </a:pPr>
            <a:endParaRPr lang="en-US" sz="1500">
              <a:effectLst/>
              <a:latin typeface="+mj-lt"/>
              <a:ea typeface="Calibri" panose="020F0502020204030204" pitchFamily="34" charset="0"/>
            </a:endParaRPr>
          </a:p>
          <a:p>
            <a:pPr marL="0" marR="0" indent="0">
              <a:spcBef>
                <a:spcPts val="0"/>
              </a:spcBef>
              <a:buNone/>
            </a:pPr>
            <a:r>
              <a:rPr lang="en-US" sz="1500">
                <a:effectLst/>
                <a:latin typeface="+mj-lt"/>
                <a:ea typeface="Calibri" panose="020F0502020204030204" pitchFamily="34" charset="0"/>
              </a:rPr>
              <a:t>The number of interview questions you should prepare depends on your candidates’ stage in the interview process. Initial phone screens, for example, are often 20-30 minutes long, so it’s a good idea to prepare 5-10 questions. For longer in-person or video interviews, come up with 10-15 open-ended interview questions and expect to ask six or seven within an hour.</a:t>
            </a:r>
          </a:p>
          <a:p>
            <a:pPr marL="0" marR="0" indent="0">
              <a:spcBef>
                <a:spcPts val="0"/>
              </a:spcBef>
              <a:buNone/>
            </a:pPr>
            <a:endParaRPr lang="en-US" sz="1500">
              <a:latin typeface="+mj-lt"/>
              <a:ea typeface="Calibri" panose="020F0502020204030204" pitchFamily="34" charset="0"/>
            </a:endParaRPr>
          </a:p>
          <a:p>
            <a:pPr marL="0" marR="0" indent="0">
              <a:spcBef>
                <a:spcPts val="0"/>
              </a:spcBef>
              <a:buNone/>
            </a:pPr>
            <a:endParaRPr lang="en-US" sz="1500">
              <a:effectLst/>
              <a:latin typeface="+mj-lt"/>
              <a:ea typeface="Calibri" panose="020F0502020204030204" pitchFamily="34" charset="0"/>
            </a:endParaRPr>
          </a:p>
          <a:p>
            <a:endParaRPr lang="en-US" sz="1500"/>
          </a:p>
        </p:txBody>
      </p:sp>
    </p:spTree>
    <p:extLst>
      <p:ext uri="{BB962C8B-B14F-4D97-AF65-F5344CB8AC3E}">
        <p14:creationId xmlns:p14="http://schemas.microsoft.com/office/powerpoint/2010/main" val="2296430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057" name="Arc 2056">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059" name="Freeform: Shape 2058">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050" name="Picture 2" descr="35+ Common Behavioral Interview Questions and Answers">
            <a:extLst>
              <a:ext uri="{FF2B5EF4-FFF2-40B4-BE49-F238E27FC236}">
                <a16:creationId xmlns:a16="http://schemas.microsoft.com/office/drawing/2014/main" id="{82A21DC8-29EC-5C29-4487-39B7D063AB3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6026" y="511293"/>
            <a:ext cx="4111692" cy="5665670"/>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20D7B5FA-7A51-B66C-E806-0F501BF8543E}"/>
              </a:ext>
            </a:extLst>
          </p:cNvPr>
          <p:cNvSpPr>
            <a:spLocks noGrp="1"/>
          </p:cNvSpPr>
          <p:nvPr>
            <p:ph idx="1"/>
          </p:nvPr>
        </p:nvSpPr>
        <p:spPr>
          <a:xfrm>
            <a:off x="5894962" y="1984443"/>
            <a:ext cx="5458838" cy="4192520"/>
          </a:xfrm>
        </p:spPr>
        <p:txBody>
          <a:bodyPr>
            <a:normAutofit/>
          </a:bodyPr>
          <a:lstStyle/>
          <a:p>
            <a:pPr marL="0" marR="0" indent="0">
              <a:spcBef>
                <a:spcPts val="0"/>
              </a:spcBef>
              <a:buNone/>
            </a:pPr>
            <a:r>
              <a:rPr lang="en-US" sz="1500">
                <a:effectLst/>
                <a:latin typeface="+mj-lt"/>
                <a:ea typeface="Calibri" panose="020F0502020204030204" pitchFamily="34" charset="0"/>
              </a:rPr>
              <a:t>Be sure to include open-ended behavioral interview questions so candidates can elaborate on their skills and experience and display their ability to tackle challenging topics. These types of questions will also help you assess a candidate’s critical thinking and communication skills.</a:t>
            </a:r>
          </a:p>
          <a:p>
            <a:pPr marL="0" marR="0" indent="0">
              <a:spcBef>
                <a:spcPts val="0"/>
              </a:spcBef>
              <a:buNone/>
            </a:pPr>
            <a:endParaRPr lang="en-US" sz="1500">
              <a:effectLst/>
              <a:latin typeface="+mj-lt"/>
              <a:ea typeface="Calibri" panose="020F0502020204030204" pitchFamily="34" charset="0"/>
            </a:endParaRPr>
          </a:p>
          <a:p>
            <a:pPr marL="0" marR="0" indent="0">
              <a:spcBef>
                <a:spcPts val="0"/>
              </a:spcBef>
              <a:buNone/>
            </a:pPr>
            <a:r>
              <a:rPr lang="en-US" sz="1500">
                <a:effectLst/>
                <a:latin typeface="+mj-lt"/>
                <a:ea typeface="Calibri" panose="020F0502020204030204" pitchFamily="34" charset="0"/>
              </a:rPr>
              <a:t>Sample of behavioral interview questions include:</a:t>
            </a:r>
          </a:p>
          <a:p>
            <a:pPr marL="0" marR="0" indent="0">
              <a:spcBef>
                <a:spcPts val="0"/>
              </a:spcBef>
              <a:buNone/>
            </a:pP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Tell me about a specific challenge you have faced and how you overcame it.</a:t>
            </a: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Describe the steps you take when making workplace decisions.</a:t>
            </a: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How do you deal with criticism?</a:t>
            </a: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Tell me about a time you disagreed with a co-worker over a project and how you handled it.</a:t>
            </a: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Do you work well under pressure? Give examples.</a:t>
            </a:r>
            <a:endParaRPr lang="en-US" sz="1500">
              <a:effectLst/>
              <a:latin typeface="+mj-lt"/>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500">
                <a:effectLst/>
                <a:latin typeface="+mj-lt"/>
                <a:ea typeface="Times New Roman" panose="02020603050405020304" pitchFamily="18" charset="0"/>
              </a:rPr>
              <a:t>How do you prioritize your workload? Give examples.</a:t>
            </a:r>
            <a:endParaRPr lang="en-US" sz="1500">
              <a:effectLst/>
              <a:latin typeface="+mj-lt"/>
              <a:ea typeface="Calibri" panose="020F0502020204030204" pitchFamily="34" charset="0"/>
            </a:endParaRPr>
          </a:p>
          <a:p>
            <a:endParaRPr lang="en-US" sz="1500"/>
          </a:p>
        </p:txBody>
      </p:sp>
    </p:spTree>
    <p:extLst>
      <p:ext uri="{BB962C8B-B14F-4D97-AF65-F5344CB8AC3E}">
        <p14:creationId xmlns:p14="http://schemas.microsoft.com/office/powerpoint/2010/main" val="659521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8" name="Rectangle 3087">
            <a:extLst>
              <a:ext uri="{FF2B5EF4-FFF2-40B4-BE49-F238E27FC236}">
                <a16:creationId xmlns:a16="http://schemas.microsoft.com/office/drawing/2014/main" id="{DC6BEC6B-5C77-412D-B45A-5B0F46FED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F17BC31-AD79-6A54-B8AB-1BF29BFDD914}"/>
              </a:ext>
            </a:extLst>
          </p:cNvPr>
          <p:cNvSpPr>
            <a:spLocks noGrp="1"/>
          </p:cNvSpPr>
          <p:nvPr>
            <p:ph idx="1"/>
          </p:nvPr>
        </p:nvSpPr>
        <p:spPr>
          <a:xfrm>
            <a:off x="838200" y="1847128"/>
            <a:ext cx="3990968" cy="4272681"/>
          </a:xfrm>
        </p:spPr>
        <p:txBody>
          <a:bodyPr>
            <a:normAutofit/>
          </a:bodyPr>
          <a:lstStyle/>
          <a:p>
            <a:pPr marL="0" indent="0">
              <a:buNone/>
            </a:pPr>
            <a:r>
              <a:rPr lang="en-US" sz="1100" b="1" i="0">
                <a:effectLst/>
                <a:latin typeface="Noto Sans" panose="020B0502040504020204" pitchFamily="34" charset="0"/>
              </a:rPr>
              <a:t>What is the STAR format interview?</a:t>
            </a:r>
          </a:p>
          <a:p>
            <a:pPr marL="0" indent="0">
              <a:buNone/>
            </a:pPr>
            <a:endParaRPr lang="en-US" sz="1100" b="1" i="0">
              <a:effectLst/>
              <a:latin typeface="Noto Sans" panose="020B0502040504020204" pitchFamily="34" charset="0"/>
            </a:endParaRPr>
          </a:p>
          <a:p>
            <a:pPr marL="0" indent="0">
              <a:buNone/>
            </a:pPr>
            <a:r>
              <a:rPr lang="en-US" sz="1100">
                <a:effectLst/>
                <a:latin typeface="+mj-lt"/>
                <a:ea typeface="Calibri" panose="020F0502020204030204" pitchFamily="34" charset="0"/>
              </a:rPr>
              <a:t>The STAR method is a structured interview technique that helps you understand a candidate’s work style by following a sequential order of questions based on the acronym STAR.</a:t>
            </a:r>
          </a:p>
          <a:p>
            <a:pPr marL="0" indent="0">
              <a:buNone/>
            </a:pPr>
            <a:r>
              <a:rPr lang="en-US" sz="1100" b="0" i="0">
                <a:effectLst/>
                <a:latin typeface="Calibri Light" panose="020F0302020204030204" pitchFamily="34" charset="0"/>
                <a:cs typeface="Calibri Light" panose="020F0302020204030204" pitchFamily="34" charset="0"/>
              </a:rPr>
              <a:t>Answers to STAR method interview questions follow this format:</a:t>
            </a:r>
          </a:p>
          <a:p>
            <a:pPr>
              <a:buFont typeface="Arial" panose="020B0604020202020204" pitchFamily="34" charset="0"/>
              <a:buChar char="•"/>
            </a:pPr>
            <a:r>
              <a:rPr lang="en-US" sz="1100" b="0" i="0">
                <a:effectLst/>
                <a:latin typeface="Calibri Light" panose="020F0302020204030204" pitchFamily="34" charset="0"/>
                <a:cs typeface="Calibri Light" panose="020F0302020204030204" pitchFamily="34" charset="0"/>
              </a:rPr>
              <a:t>Situation: The candidate describes the scene and provides relevant details of their example. Look for an answer that explains the context of the situation and why it connects to your question.</a:t>
            </a:r>
          </a:p>
          <a:p>
            <a:pPr>
              <a:buFont typeface="Arial" panose="020B0604020202020204" pitchFamily="34" charset="0"/>
              <a:buChar char="•"/>
            </a:pPr>
            <a:r>
              <a:rPr lang="en-US" sz="1100" b="0" i="0">
                <a:effectLst/>
                <a:latin typeface="Calibri Light" panose="020F0302020204030204" pitchFamily="34" charset="0"/>
                <a:cs typeface="Calibri Light" panose="020F0302020204030204" pitchFamily="34" charset="0"/>
              </a:rPr>
              <a:t>Task: Next, the candidate describes their role in the situation. This can help you determine what level of responsibility they had in their previous roles.</a:t>
            </a:r>
          </a:p>
          <a:p>
            <a:pPr>
              <a:buFont typeface="Arial" panose="020B0604020202020204" pitchFamily="34" charset="0"/>
              <a:buChar char="•"/>
            </a:pPr>
            <a:r>
              <a:rPr lang="en-US" sz="1100" b="0" i="0">
                <a:effectLst/>
                <a:latin typeface="Calibri Light" panose="020F0302020204030204" pitchFamily="34" charset="0"/>
                <a:cs typeface="Calibri Light" panose="020F0302020204030204" pitchFamily="34" charset="0"/>
              </a:rPr>
              <a:t>Action: They explain how they addressed the situation and what steps they took to overcome the challenge. A good answer shows how the candidate added value to the situation and made logical decisions.</a:t>
            </a:r>
          </a:p>
          <a:p>
            <a:pPr>
              <a:buFont typeface="Arial" panose="020B0604020202020204" pitchFamily="34" charset="0"/>
              <a:buChar char="•"/>
            </a:pPr>
            <a:r>
              <a:rPr lang="en-US" sz="1100" b="0" i="0">
                <a:effectLst/>
                <a:latin typeface="Calibri Light" panose="020F0302020204030204" pitchFamily="34" charset="0"/>
                <a:cs typeface="Calibri Light" panose="020F0302020204030204" pitchFamily="34" charset="0"/>
              </a:rPr>
              <a:t>Result: At the end of their answer, the candidate explains the outcome of the situation. A quality answer includes concrete examples and quantifiable achievements. They should explain the direct effects of their efforts in their answer.</a:t>
            </a:r>
          </a:p>
          <a:p>
            <a:endParaRPr lang="en-US" sz="1100"/>
          </a:p>
        </p:txBody>
      </p:sp>
      <p:pic>
        <p:nvPicPr>
          <p:cNvPr id="3076" name="Picture 4" descr="Behavioral Based Job Interview Questions">
            <a:extLst>
              <a:ext uri="{FF2B5EF4-FFF2-40B4-BE49-F238E27FC236}">
                <a16:creationId xmlns:a16="http://schemas.microsoft.com/office/drawing/2014/main" id="{3AAD070E-380C-FB10-A1EE-B17756D4538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851" b="8"/>
          <a:stretch/>
        </p:blipFill>
        <p:spPr bwMode="auto">
          <a:xfrm>
            <a:off x="5191128" y="1847129"/>
            <a:ext cx="6162670" cy="4272677"/>
          </a:xfrm>
          <a:prstGeom prst="rect">
            <a:avLst/>
          </a:prstGeom>
          <a:solidFill>
            <a:srgbClr val="FFFFFF">
              <a:shade val="85000"/>
            </a:srgbClr>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2974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570A13-9724-F4A8-205F-012F7B3EA1C5}"/>
              </a:ext>
            </a:extLst>
          </p:cNvPr>
          <p:cNvSpPr>
            <a:spLocks noGrp="1"/>
          </p:cNvSpPr>
          <p:nvPr>
            <p:ph type="title"/>
          </p:nvPr>
        </p:nvSpPr>
        <p:spPr>
          <a:xfrm>
            <a:off x="838200" y="365125"/>
            <a:ext cx="10515600" cy="1325563"/>
          </a:xfrm>
        </p:spPr>
        <p:txBody>
          <a:bodyPr>
            <a:normAutofit/>
          </a:bodyPr>
          <a:lstStyle/>
          <a:p>
            <a:r>
              <a:rPr lang="en-US" sz="4200" b="1" i="0">
                <a:effectLst/>
                <a:latin typeface="Merriweather Web"/>
              </a:rPr>
              <a:t>What shouldn't I ask when hiring?</a:t>
            </a:r>
            <a:br>
              <a:rPr lang="en-US" sz="4200" b="1" i="0">
                <a:effectLst/>
                <a:latin typeface="Merriweather Web"/>
              </a:rPr>
            </a:br>
            <a:endParaRPr lang="en-US" sz="4200"/>
          </a:p>
        </p:txBody>
      </p:sp>
      <p:sp>
        <p:nvSpPr>
          <p:cNvPr id="3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B8E536A-0E20-AA0F-6895-78600AE7CDF9}"/>
              </a:ext>
            </a:extLst>
          </p:cNvPr>
          <p:cNvSpPr>
            <a:spLocks noGrp="1"/>
          </p:cNvSpPr>
          <p:nvPr>
            <p:ph idx="1"/>
          </p:nvPr>
        </p:nvSpPr>
        <p:spPr>
          <a:xfrm>
            <a:off x="838200" y="1929384"/>
            <a:ext cx="10515600" cy="4251960"/>
          </a:xfrm>
        </p:spPr>
        <p:txBody>
          <a:bodyPr>
            <a:normAutofit/>
          </a:bodyPr>
          <a:lstStyle/>
          <a:p>
            <a:pPr marL="0" indent="0">
              <a:buNone/>
            </a:pPr>
            <a:r>
              <a:rPr lang="en-US" sz="1200" b="0" i="0" dirty="0">
                <a:effectLst/>
                <a:latin typeface="Calibri Light" panose="020F0302020204030204" pitchFamily="34" charset="0"/>
                <a:cs typeface="Calibri Light" panose="020F0302020204030204" pitchFamily="34" charset="0"/>
              </a:rPr>
              <a:t>You should avoid asking applicants about personal characteristics that are </a:t>
            </a:r>
            <a:r>
              <a:rPr lang="en-US" sz="1200" b="1" i="0" dirty="0">
                <a:effectLst/>
                <a:latin typeface="Calibri Light" panose="020F0302020204030204" pitchFamily="34" charset="0"/>
                <a:cs typeface="Calibri Light" panose="020F0302020204030204" pitchFamily="34" charset="0"/>
              </a:rPr>
              <a:t>protected by law</a:t>
            </a:r>
            <a:r>
              <a:rPr lang="en-US" sz="1200" b="0" i="0" dirty="0">
                <a:effectLst/>
                <a:latin typeface="Calibri Light" panose="020F0302020204030204" pitchFamily="34" charset="0"/>
                <a:cs typeface="Calibri Light" panose="020F0302020204030204" pitchFamily="34" charset="0"/>
              </a:rPr>
              <a:t>, such as race, color, religion, sex, national origin or age. These types of questions may discourage some individuals from applying, may be viewed suspiciously by some applicants, and may be considered evidence of intent to discriminate by the EEOC. If you do not have this information when you decide who to hire, it may be easier for you to defend your business against a hiring discrimination complaint.</a:t>
            </a:r>
          </a:p>
          <a:p>
            <a:pPr marL="0" indent="0">
              <a:buNone/>
            </a:pPr>
            <a:r>
              <a:rPr lang="en-US" sz="1200" b="0" i="0" dirty="0">
                <a:effectLst/>
                <a:latin typeface="Calibri Light" panose="020F0302020204030204" pitchFamily="34" charset="0"/>
                <a:cs typeface="Calibri Light" panose="020F0302020204030204" pitchFamily="34" charset="0"/>
              </a:rPr>
              <a:t>For example, you should avoid: </a:t>
            </a:r>
          </a:p>
          <a:p>
            <a:pPr>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Questions about race, religion or ethnicity, such as:</a:t>
            </a:r>
          </a:p>
          <a:p>
            <a:pPr marL="742950" lvl="1" indent="-285750">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Are you biracial?</a:t>
            </a:r>
          </a:p>
          <a:p>
            <a:pPr marL="742950" lvl="1" indent="-285750">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Which church do you attend?</a:t>
            </a:r>
          </a:p>
          <a:p>
            <a:pPr marL="742950" lvl="1" indent="-285750">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What language(s) do you speak at home?</a:t>
            </a:r>
          </a:p>
          <a:p>
            <a:pPr>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Questions about age, unless used to verify that applicants meet any age-related legal requirements for the job.</a:t>
            </a:r>
          </a:p>
          <a:p>
            <a:pPr>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Questions about an applicant's pregnancy or plans to start a family, such as:</a:t>
            </a:r>
          </a:p>
          <a:p>
            <a:pPr marL="742950" lvl="1" indent="-285750">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Are you pregnant?</a:t>
            </a:r>
          </a:p>
          <a:p>
            <a:pPr marL="742950" lvl="1" indent="-285750">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Do you plan to have children within the next year?</a:t>
            </a:r>
          </a:p>
          <a:p>
            <a:pPr marL="285750" indent="-285750"/>
            <a:r>
              <a:rPr lang="en-US" sz="1200" dirty="0">
                <a:latin typeface="Calibri Light" panose="020F0302020204030204" pitchFamily="34" charset="0"/>
                <a:cs typeface="Calibri Light" panose="020F0302020204030204" pitchFamily="34" charset="0"/>
              </a:rPr>
              <a:t>Questions about an applicant’s disability or are likely to reveal whether a candidate has a disability, such as:</a:t>
            </a:r>
          </a:p>
          <a:p>
            <a:pPr>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Do you have a disability?</a:t>
            </a:r>
          </a:p>
          <a:p>
            <a:pPr>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What medications are you currently taking?</a:t>
            </a:r>
          </a:p>
          <a:p>
            <a:pPr>
              <a:buFont typeface="Arial" panose="020B0604020202020204" pitchFamily="34" charset="0"/>
              <a:buChar char="•"/>
            </a:pPr>
            <a:r>
              <a:rPr lang="en-US" sz="1200" b="0" i="0" dirty="0">
                <a:effectLst/>
                <a:latin typeface="Calibri Light" panose="020F0302020204030204" pitchFamily="34" charset="0"/>
                <a:cs typeface="Calibri Light" panose="020F0302020204030204" pitchFamily="34" charset="0"/>
              </a:rPr>
              <a:t>Have you filed any workers' compensation claims?</a:t>
            </a:r>
          </a:p>
          <a:p>
            <a:pPr marL="285750" indent="-285750"/>
            <a:endParaRPr lang="en-US" sz="1200" dirty="0">
              <a:latin typeface="Source Sans Pro Web"/>
            </a:endParaRPr>
          </a:p>
          <a:p>
            <a:pPr marL="285750" indent="-285750"/>
            <a:endParaRPr lang="en-US" sz="1200" b="0" i="0" dirty="0">
              <a:effectLst/>
              <a:latin typeface="Source Sans Pro Web"/>
            </a:endParaRPr>
          </a:p>
          <a:p>
            <a:pPr marL="742950" lvl="1" indent="-285750">
              <a:buFont typeface="Arial" panose="020B0604020202020204" pitchFamily="34" charset="0"/>
              <a:buChar char="•"/>
            </a:pPr>
            <a:endParaRPr lang="en-US" sz="1200" b="0" i="0" dirty="0">
              <a:effectLst/>
              <a:latin typeface="Source Sans Pro Web"/>
            </a:endParaRPr>
          </a:p>
          <a:p>
            <a:endParaRPr lang="en-US" sz="1200" dirty="0"/>
          </a:p>
        </p:txBody>
      </p:sp>
    </p:spTree>
    <p:extLst>
      <p:ext uri="{BB962C8B-B14F-4D97-AF65-F5344CB8AC3E}">
        <p14:creationId xmlns:p14="http://schemas.microsoft.com/office/powerpoint/2010/main" val="4165554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7BA0808-DE51-6400-AF5A-AB2F455CB7F2}"/>
              </a:ext>
            </a:extLst>
          </p:cNvPr>
          <p:cNvSpPr>
            <a:spLocks noGrp="1"/>
          </p:cNvSpPr>
          <p:nvPr>
            <p:ph idx="1"/>
          </p:nvPr>
        </p:nvSpPr>
        <p:spPr>
          <a:xfrm>
            <a:off x="793661" y="2599509"/>
            <a:ext cx="4530898" cy="3639450"/>
          </a:xfrm>
        </p:spPr>
        <p:txBody>
          <a:bodyPr anchor="ctr">
            <a:normAutofit/>
          </a:bodyPr>
          <a:lstStyle/>
          <a:p>
            <a:pPr marL="0" indent="0">
              <a:buNone/>
            </a:pPr>
            <a:endParaRPr lang="en-US" sz="1400" dirty="0">
              <a:latin typeface="+mj-lt"/>
            </a:endParaRPr>
          </a:p>
          <a:p>
            <a:pPr marL="0" indent="0">
              <a:buNone/>
            </a:pPr>
            <a:r>
              <a:rPr lang="en-US" sz="1400" dirty="0">
                <a:latin typeface="+mj-lt"/>
              </a:rPr>
              <a:t>The college is required by statute to give “preference” to veterans in employment in all Career Service positions in the Florida College System.  The preference standard is met if veterans who meet the minimum qualifications for the position are interviewed. Preference do not require the employment of a veteran over a better-qualified applicant.</a:t>
            </a:r>
          </a:p>
          <a:p>
            <a:pPr marL="0" indent="0">
              <a:buNone/>
            </a:pPr>
            <a:endParaRPr lang="en-US" sz="1400" b="1" i="0" u="none" strike="noStrike" baseline="0" dirty="0">
              <a:latin typeface="+mj-lt"/>
            </a:endParaRPr>
          </a:p>
          <a:p>
            <a:pPr marL="0" indent="0">
              <a:buNone/>
            </a:pPr>
            <a:r>
              <a:rPr lang="en-US" sz="1400" b="1" i="0" u="none" strike="noStrike" baseline="0" dirty="0">
                <a:latin typeface="+mj-lt"/>
              </a:rPr>
              <a:t>What Character of Discharge must be on the DD Form 214 in order to qualify for Veterans’ Preference? </a:t>
            </a:r>
            <a:endParaRPr lang="en-US" sz="1400" b="0" i="0" u="none" strike="noStrike" baseline="0" dirty="0">
              <a:latin typeface="+mj-lt"/>
            </a:endParaRPr>
          </a:p>
          <a:p>
            <a:pPr marL="0" indent="0">
              <a:buNone/>
            </a:pPr>
            <a:r>
              <a:rPr lang="en-US" sz="1400" b="0" i="0" u="none" strike="noStrike" baseline="0" dirty="0">
                <a:latin typeface="+mj-lt"/>
              </a:rPr>
              <a:t>A Veteran MUST have been discharged with nothing less than an “HONORABLE” discharge. </a:t>
            </a:r>
            <a:endParaRPr lang="en-US" sz="1400" dirty="0">
              <a:latin typeface="+mj-lt"/>
            </a:endParaRPr>
          </a:p>
          <a:p>
            <a:pPr marL="0" indent="0">
              <a:buNone/>
            </a:pPr>
            <a:endParaRPr lang="en-US" sz="1400" dirty="0"/>
          </a:p>
        </p:txBody>
      </p:sp>
      <p:pic>
        <p:nvPicPr>
          <p:cNvPr id="1026" name="Picture 2" descr="Veteran's Preference | Greenacres Florida">
            <a:extLst>
              <a:ext uri="{FF2B5EF4-FFF2-40B4-BE49-F238E27FC236}">
                <a16:creationId xmlns:a16="http://schemas.microsoft.com/office/drawing/2014/main" id="{8D6C35BE-8898-42B5-D11B-961C5CD8233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11532" y="2892862"/>
            <a:ext cx="5150277" cy="2897030"/>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1036">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3026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073BBB-CCB1-ED96-213B-AD2D9BB39A76}"/>
              </a:ext>
            </a:extLst>
          </p:cNvPr>
          <p:cNvSpPr>
            <a:spLocks noGrp="1"/>
          </p:cNvSpPr>
          <p:nvPr>
            <p:ph type="title"/>
          </p:nvPr>
        </p:nvSpPr>
        <p:spPr>
          <a:xfrm>
            <a:off x="838200" y="365125"/>
            <a:ext cx="10515600" cy="1325563"/>
          </a:xfrm>
        </p:spPr>
        <p:txBody>
          <a:bodyPr>
            <a:normAutofit/>
          </a:bodyPr>
          <a:lstStyle/>
          <a:p>
            <a:r>
              <a:rPr lang="en-US" sz="4200" b="0" i="0" u="none" strike="noStrike" baseline="0">
                <a:latin typeface="Calibri" panose="020F0502020204030204" pitchFamily="34" charset="0"/>
              </a:rPr>
              <a:t>Who qualifies for Veterans’ Preference? </a:t>
            </a:r>
            <a:br>
              <a:rPr lang="en-US" sz="4200" b="0" i="0" u="none" strike="noStrike" baseline="0">
                <a:latin typeface="Calibri" panose="020F0502020204030204" pitchFamily="34" charset="0"/>
              </a:rPr>
            </a:br>
            <a:endParaRPr lang="en-US" sz="42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5C638FC-44B7-19CF-52EC-EA737758571F}"/>
              </a:ext>
            </a:extLst>
          </p:cNvPr>
          <p:cNvSpPr>
            <a:spLocks noGrp="1"/>
          </p:cNvSpPr>
          <p:nvPr>
            <p:ph idx="1"/>
          </p:nvPr>
        </p:nvSpPr>
        <p:spPr>
          <a:xfrm>
            <a:off x="838200" y="1929384"/>
            <a:ext cx="10515600" cy="4251960"/>
          </a:xfrm>
        </p:spPr>
        <p:txBody>
          <a:bodyPr>
            <a:normAutofit/>
          </a:bodyPr>
          <a:lstStyle/>
          <a:p>
            <a:endParaRPr lang="en-US" sz="1200" b="0" i="0" u="none" strike="noStrike" baseline="0">
              <a:latin typeface="Calibri" panose="020F0502020204030204" pitchFamily="34" charset="0"/>
            </a:endParaRPr>
          </a:p>
          <a:p>
            <a:r>
              <a:rPr lang="en-US" sz="1200" b="0" i="0" u="none" strike="noStrike" baseline="0">
                <a:latin typeface="Calibri" panose="020F0502020204030204" pitchFamily="34" charset="0"/>
              </a:rPr>
              <a:t>Individuals eligible for Veterans’ Preference (VP) are as follows: </a:t>
            </a:r>
          </a:p>
          <a:p>
            <a:r>
              <a:rPr lang="en-US" sz="1200" b="0" i="0" u="none" strike="noStrike" baseline="0">
                <a:latin typeface="Calibri" panose="020F0502020204030204" pitchFamily="34" charset="0"/>
              </a:rPr>
              <a:t>1. Disabled Veterans who have served on active duty in any branch of the Armed Forces and who presently have an existing service-connected disability that is compensable under public laws administered by the Department of Veterans’ Affairs (DVA), or are receiving compensation, disability retirement benefits, or pension by reason of public laws administered by the DVA and the Department of Defense (DoD). </a:t>
            </a:r>
          </a:p>
          <a:p>
            <a:r>
              <a:rPr lang="en-US" sz="1200" b="0" i="0" u="none" strike="noStrike" baseline="0">
                <a:latin typeface="Calibri" panose="020F0502020204030204" pitchFamily="34" charset="0"/>
              </a:rPr>
              <a:t>2. The spouse of a Veteran: </a:t>
            </a:r>
          </a:p>
          <a:p>
            <a:r>
              <a:rPr lang="en-US" sz="1200" b="0" i="0" u="none" strike="noStrike" baseline="0">
                <a:latin typeface="Calibri" panose="020F0502020204030204" pitchFamily="34" charset="0"/>
              </a:rPr>
              <a:t>a) Who has a total and permanent service-connected disability and who, because of this disability, cannot qualify for employment; or </a:t>
            </a:r>
          </a:p>
          <a:p>
            <a:r>
              <a:rPr lang="en-US" sz="1200" b="0" i="0" u="none" strike="noStrike" baseline="0">
                <a:latin typeface="Calibri" panose="020F0502020204030204" pitchFamily="34" charset="0"/>
              </a:rPr>
              <a:t>b) Who is missing in action, captured in line of duty by a hostile force, or detained or interned in line of duty by a foreign government or power. </a:t>
            </a:r>
          </a:p>
          <a:p>
            <a:r>
              <a:rPr lang="en-US" sz="1200" b="0" i="0" u="none" strike="noStrike" baseline="0">
                <a:latin typeface="Calibri" panose="020F0502020204030204" pitchFamily="34" charset="0"/>
              </a:rPr>
              <a:t>3. A Veteran of any war, who has served at least one day during that wartime period as defined in section 1.01(14), F.S., or who has been awarded a campaign or expeditionary medal. Active duty for training shall not be allowed for eligibility under this paragraph. </a:t>
            </a:r>
          </a:p>
          <a:p>
            <a:r>
              <a:rPr lang="en-US" sz="1200" b="0" i="0" u="none" strike="noStrike" baseline="0">
                <a:latin typeface="Calibri" panose="020F0502020204030204" pitchFamily="34" charset="0"/>
              </a:rPr>
              <a:t>4. The un-remarried widow or widower of a Veteran who died of a service-connected disability. </a:t>
            </a:r>
          </a:p>
          <a:p>
            <a:r>
              <a:rPr lang="en-US" sz="1200" b="0" i="0" u="none" strike="noStrike" baseline="0">
                <a:latin typeface="Calibri" panose="020F0502020204030204" pitchFamily="34" charset="0"/>
              </a:rPr>
              <a:t>5. The mother, father, legal guardian, or un-remarried widow or widower of a service member who died as a result of military service under combat-related conditions as verified by the DoD. 2 </a:t>
            </a:r>
          </a:p>
          <a:p>
            <a:r>
              <a:rPr lang="en-US" sz="1200" b="0" i="0" u="none" strike="noStrike" baseline="0">
                <a:latin typeface="Calibri" panose="020F0502020204030204" pitchFamily="34" charset="0"/>
              </a:rPr>
              <a:t>6. A Veteran as defined in section 1.01(14), F.S. The term “Veteran” is defined as a person who served in the active military, naval, or air service and who was discharged or released therefrom under honorable conditions only or who later received an upgraded discharge under honorable conditions. “Active Duty for Training” does not qualify for VP. </a:t>
            </a:r>
          </a:p>
          <a:p>
            <a:r>
              <a:rPr lang="en-US" sz="1200" b="0" i="0" u="none" strike="noStrike" baseline="0">
                <a:latin typeface="Calibri" panose="020F0502020204030204" pitchFamily="34" charset="0"/>
              </a:rPr>
              <a:t>7. A current member of any reserve component of the United States Armed Forces or The Florida National Guard. </a:t>
            </a:r>
          </a:p>
          <a:p>
            <a:endParaRPr lang="en-US" sz="1200" b="0" i="0" u="none" strike="noStrike" baseline="0">
              <a:latin typeface="Calibri" panose="020F0502020204030204" pitchFamily="34" charset="0"/>
            </a:endParaRPr>
          </a:p>
        </p:txBody>
      </p:sp>
    </p:spTree>
    <p:extLst>
      <p:ext uri="{BB962C8B-B14F-4D97-AF65-F5344CB8AC3E}">
        <p14:creationId xmlns:p14="http://schemas.microsoft.com/office/powerpoint/2010/main" val="17083083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TotalTime>
  <Words>1478</Words>
  <Application>Microsoft Office PowerPoint</Application>
  <PresentationFormat>Widescreen</PresentationFormat>
  <Paragraphs>82</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Merriweather Web</vt:lpstr>
      <vt:lpstr>Noto Sans</vt:lpstr>
      <vt:lpstr>Source Sans Pro Web</vt:lpstr>
      <vt:lpstr>Symbol</vt:lpstr>
      <vt:lpstr>Office Theme</vt:lpstr>
      <vt:lpstr>Interviewing Skills</vt:lpstr>
      <vt:lpstr>Types of Interviews</vt:lpstr>
      <vt:lpstr>What makes a good search committee? </vt:lpstr>
      <vt:lpstr>Prepare Your Interview Questions in Advance </vt:lpstr>
      <vt:lpstr>PowerPoint Presentation</vt:lpstr>
      <vt:lpstr>PowerPoint Presentation</vt:lpstr>
      <vt:lpstr>What shouldn't I ask when hiring? </vt:lpstr>
      <vt:lpstr>PowerPoint Presentation</vt:lpstr>
      <vt:lpstr>Who qualifies for Veterans’ Preference?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Interviews</dc:title>
  <dc:creator>Donna Bolich</dc:creator>
  <cp:lastModifiedBy>Donna Bolich</cp:lastModifiedBy>
  <cp:revision>1</cp:revision>
  <dcterms:created xsi:type="dcterms:W3CDTF">2023-10-31T21:24:42Z</dcterms:created>
  <dcterms:modified xsi:type="dcterms:W3CDTF">2023-11-02T13:47:18Z</dcterms:modified>
</cp:coreProperties>
</file>