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5" r:id="rId6"/>
    <p:sldId id="257" r:id="rId7"/>
    <p:sldId id="268" r:id="rId8"/>
    <p:sldId id="261" r:id="rId9"/>
    <p:sldId id="262" r:id="rId10"/>
    <p:sldId id="259" r:id="rId11"/>
    <p:sldId id="264" r:id="rId12"/>
    <p:sldId id="269" r:id="rId13"/>
    <p:sldId id="266" r:id="rId14"/>
    <p:sldId id="270"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6F"/>
    <a:srgbClr val="2F74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FC177-FBA7-4DA0-B82F-C44261C4963D}" v="13" dt="2024-11-02T23:01:12.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88"/>
    <p:restoredTop sz="96370"/>
  </p:normalViewPr>
  <p:slideViewPr>
    <p:cSldViewPr snapToGrid="0">
      <p:cViewPr varScale="1">
        <p:scale>
          <a:sx n="65" d="100"/>
          <a:sy n="65" d="100"/>
        </p:scale>
        <p:origin x="1152"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Bolich" userId="9925992d-224e-4923-bf81-1e9e953556c0" providerId="ADAL" clId="{0C4FC177-FBA7-4DA0-B82F-C44261C4963D}"/>
    <pc:docChg chg="custSel modSld">
      <pc:chgData name="Donna Bolich" userId="9925992d-224e-4923-bf81-1e9e953556c0" providerId="ADAL" clId="{0C4FC177-FBA7-4DA0-B82F-C44261C4963D}" dt="2024-11-02T23:01:12.775" v="13"/>
      <pc:docMkLst>
        <pc:docMk/>
      </pc:docMkLst>
      <pc:sldChg chg="modAnim">
        <pc:chgData name="Donna Bolich" userId="9925992d-224e-4923-bf81-1e9e953556c0" providerId="ADAL" clId="{0C4FC177-FBA7-4DA0-B82F-C44261C4963D}" dt="2024-11-02T22:59:45.111" v="4"/>
        <pc:sldMkLst>
          <pc:docMk/>
          <pc:sldMk cId="3813231334" sldId="261"/>
        </pc:sldMkLst>
      </pc:sldChg>
      <pc:sldChg chg="modAnim">
        <pc:chgData name="Donna Bolich" userId="9925992d-224e-4923-bf81-1e9e953556c0" providerId="ADAL" clId="{0C4FC177-FBA7-4DA0-B82F-C44261C4963D}" dt="2024-11-02T22:59:50.089" v="5"/>
        <pc:sldMkLst>
          <pc:docMk/>
          <pc:sldMk cId="3127923632" sldId="262"/>
        </pc:sldMkLst>
      </pc:sldChg>
      <pc:sldChg chg="modAnim">
        <pc:chgData name="Donna Bolich" userId="9925992d-224e-4923-bf81-1e9e953556c0" providerId="ADAL" clId="{0C4FC177-FBA7-4DA0-B82F-C44261C4963D}" dt="2024-11-02T22:59:57.994" v="6"/>
        <pc:sldMkLst>
          <pc:docMk/>
          <pc:sldMk cId="1985910914" sldId="264"/>
        </pc:sldMkLst>
      </pc:sldChg>
      <pc:sldChg chg="modAnim">
        <pc:chgData name="Donna Bolich" userId="9925992d-224e-4923-bf81-1e9e953556c0" providerId="ADAL" clId="{0C4FC177-FBA7-4DA0-B82F-C44261C4963D}" dt="2024-11-02T23:01:07.555" v="12"/>
        <pc:sldMkLst>
          <pc:docMk/>
          <pc:sldMk cId="565343217" sldId="266"/>
        </pc:sldMkLst>
      </pc:sldChg>
      <pc:sldChg chg="modAnim">
        <pc:chgData name="Donna Bolich" userId="9925992d-224e-4923-bf81-1e9e953556c0" providerId="ADAL" clId="{0C4FC177-FBA7-4DA0-B82F-C44261C4963D}" dt="2024-11-02T22:59:35.305" v="2"/>
        <pc:sldMkLst>
          <pc:docMk/>
          <pc:sldMk cId="248298607" sldId="268"/>
        </pc:sldMkLst>
      </pc:sldChg>
      <pc:sldChg chg="delSp mod delAnim modAnim">
        <pc:chgData name="Donna Bolich" userId="9925992d-224e-4923-bf81-1e9e953556c0" providerId="ADAL" clId="{0C4FC177-FBA7-4DA0-B82F-C44261C4963D}" dt="2024-11-02T23:00:59.651" v="11"/>
        <pc:sldMkLst>
          <pc:docMk/>
          <pc:sldMk cId="1122677115" sldId="269"/>
        </pc:sldMkLst>
        <pc:picChg chg="del">
          <ac:chgData name="Donna Bolich" userId="9925992d-224e-4923-bf81-1e9e953556c0" providerId="ADAL" clId="{0C4FC177-FBA7-4DA0-B82F-C44261C4963D}" dt="2024-11-02T23:00:27.485" v="10" actId="478"/>
          <ac:picMkLst>
            <pc:docMk/>
            <pc:sldMk cId="1122677115" sldId="269"/>
            <ac:picMk id="25" creationId="{3D6DE329-0FCC-4544-6892-7B71D5742D1C}"/>
          </ac:picMkLst>
        </pc:picChg>
      </pc:sldChg>
      <pc:sldChg chg="modAnim">
        <pc:chgData name="Donna Bolich" userId="9925992d-224e-4923-bf81-1e9e953556c0" providerId="ADAL" clId="{0C4FC177-FBA7-4DA0-B82F-C44261C4963D}" dt="2024-11-02T23:01:12.775" v="13"/>
        <pc:sldMkLst>
          <pc:docMk/>
          <pc:sldMk cId="498354659" sldId="2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0ACC3-FC78-40E9-BEF6-A38982DA210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067650B-116D-4113-A367-9482E8204123}">
      <dgm:prSet/>
      <dgm:spPr/>
      <dgm:t>
        <a:bodyPr/>
        <a:lstStyle/>
        <a:p>
          <a:r>
            <a:rPr lang="en-US" b="1" dirty="0">
              <a:latin typeface="Google Sans"/>
            </a:rPr>
            <a:t>Better Opportunity</a:t>
          </a:r>
        </a:p>
        <a:p>
          <a:r>
            <a:rPr lang="en-US" b="1" dirty="0">
              <a:latin typeface="Google Sans"/>
            </a:rPr>
            <a:t>Career Growth</a:t>
          </a:r>
        </a:p>
        <a:p>
          <a:r>
            <a:rPr lang="en-US" b="1" dirty="0">
              <a:latin typeface="Google Sans"/>
            </a:rPr>
            <a:t>Higher salary</a:t>
          </a:r>
        </a:p>
      </dgm:t>
    </dgm:pt>
    <dgm:pt modelId="{1D84EE46-F5EA-4911-9132-E59496A7FDCE}" type="parTrans" cxnId="{0A95020C-69C7-46F0-8945-E13FE3091AAB}">
      <dgm:prSet/>
      <dgm:spPr/>
      <dgm:t>
        <a:bodyPr/>
        <a:lstStyle/>
        <a:p>
          <a:endParaRPr lang="en-US"/>
        </a:p>
      </dgm:t>
    </dgm:pt>
    <dgm:pt modelId="{31EDA92C-8A23-418D-A064-546A6EA4779C}" type="sibTrans" cxnId="{0A95020C-69C7-46F0-8945-E13FE3091AAB}">
      <dgm:prSet/>
      <dgm:spPr/>
      <dgm:t>
        <a:bodyPr/>
        <a:lstStyle/>
        <a:p>
          <a:endParaRPr lang="en-US"/>
        </a:p>
      </dgm:t>
    </dgm:pt>
    <dgm:pt modelId="{50CE522B-CBBA-4743-BED8-C6B4E330C2C8}">
      <dgm:prSet/>
      <dgm:spPr/>
      <dgm:t>
        <a:bodyPr/>
        <a:lstStyle/>
        <a:p>
          <a:r>
            <a:rPr lang="en-US" b="1" dirty="0">
              <a:latin typeface="Google Sans"/>
            </a:rPr>
            <a:t>Pursing a Different Career Path</a:t>
          </a:r>
        </a:p>
      </dgm:t>
    </dgm:pt>
    <dgm:pt modelId="{9FDCA142-7299-496E-B8A2-607EEB262785}" type="parTrans" cxnId="{CA0CFD82-2808-4B68-B4E8-0741064BEEEA}">
      <dgm:prSet/>
      <dgm:spPr/>
      <dgm:t>
        <a:bodyPr/>
        <a:lstStyle/>
        <a:p>
          <a:endParaRPr lang="en-US"/>
        </a:p>
      </dgm:t>
    </dgm:pt>
    <dgm:pt modelId="{394954ED-4AA4-48A3-90F8-87431D018156}" type="sibTrans" cxnId="{CA0CFD82-2808-4B68-B4E8-0741064BEEEA}">
      <dgm:prSet/>
      <dgm:spPr/>
      <dgm:t>
        <a:bodyPr/>
        <a:lstStyle/>
        <a:p>
          <a:endParaRPr lang="en-US"/>
        </a:p>
      </dgm:t>
    </dgm:pt>
    <dgm:pt modelId="{13AECFED-BC36-483E-BBA5-73B45F6E7913}">
      <dgm:prSet/>
      <dgm:spPr/>
      <dgm:t>
        <a:bodyPr/>
        <a:lstStyle/>
        <a:p>
          <a:r>
            <a:rPr lang="en-US" b="1" dirty="0">
              <a:latin typeface="Google Sans"/>
            </a:rPr>
            <a:t>Ineffective &amp; Poor Leadership</a:t>
          </a:r>
        </a:p>
      </dgm:t>
    </dgm:pt>
    <dgm:pt modelId="{74A65D89-5074-4315-B3F2-63F1ECCBFC5D}" type="parTrans" cxnId="{661AD29E-B8DB-4F3E-8215-66DBF9A1E97D}">
      <dgm:prSet/>
      <dgm:spPr/>
      <dgm:t>
        <a:bodyPr/>
        <a:lstStyle/>
        <a:p>
          <a:endParaRPr lang="en-US"/>
        </a:p>
      </dgm:t>
    </dgm:pt>
    <dgm:pt modelId="{E96B24B3-22FE-4825-8089-CCC5A1D47505}" type="sibTrans" cxnId="{661AD29E-B8DB-4F3E-8215-66DBF9A1E97D}">
      <dgm:prSet/>
      <dgm:spPr/>
      <dgm:t>
        <a:bodyPr/>
        <a:lstStyle/>
        <a:p>
          <a:endParaRPr lang="en-US"/>
        </a:p>
      </dgm:t>
    </dgm:pt>
    <dgm:pt modelId="{F4101DA1-3839-4B19-9854-E7C98476A339}">
      <dgm:prSet/>
      <dgm:spPr/>
      <dgm:t>
        <a:bodyPr/>
        <a:lstStyle/>
        <a:p>
          <a:r>
            <a:rPr lang="en-US" b="1" dirty="0">
              <a:latin typeface="Google Sans"/>
            </a:rPr>
            <a:t>Lack of Work-Life Balance</a:t>
          </a:r>
        </a:p>
      </dgm:t>
    </dgm:pt>
    <dgm:pt modelId="{B26228F2-4B3C-4820-849B-37B0A2E1D9B2}" type="parTrans" cxnId="{5B02A153-4FD8-41F3-9223-6C2C105177E9}">
      <dgm:prSet/>
      <dgm:spPr/>
      <dgm:t>
        <a:bodyPr/>
        <a:lstStyle/>
        <a:p>
          <a:endParaRPr lang="en-US"/>
        </a:p>
      </dgm:t>
    </dgm:pt>
    <dgm:pt modelId="{02F308EA-C041-43FB-91A7-E98F57A3D6C2}" type="sibTrans" cxnId="{5B02A153-4FD8-41F3-9223-6C2C105177E9}">
      <dgm:prSet/>
      <dgm:spPr/>
      <dgm:t>
        <a:bodyPr/>
        <a:lstStyle/>
        <a:p>
          <a:endParaRPr lang="en-US"/>
        </a:p>
      </dgm:t>
    </dgm:pt>
    <dgm:pt modelId="{79AB1E4C-041E-4BFD-9ECD-1B9994444565}">
      <dgm:prSet/>
      <dgm:spPr/>
      <dgm:t>
        <a:bodyPr/>
        <a:lstStyle/>
        <a:p>
          <a:r>
            <a:rPr lang="en-US" b="1" dirty="0">
              <a:latin typeface="Google Sans"/>
            </a:rPr>
            <a:t>Lack of Recognition &amp; Appreciation</a:t>
          </a:r>
        </a:p>
      </dgm:t>
    </dgm:pt>
    <dgm:pt modelId="{13E1B1E0-E5F5-48EF-945D-BEEE1D06AA16}" type="parTrans" cxnId="{0148F746-490A-48D0-8F1B-2D260159C9DA}">
      <dgm:prSet/>
      <dgm:spPr/>
      <dgm:t>
        <a:bodyPr/>
        <a:lstStyle/>
        <a:p>
          <a:endParaRPr lang="en-US"/>
        </a:p>
      </dgm:t>
    </dgm:pt>
    <dgm:pt modelId="{807D798F-3E93-4933-87DE-09B12539276A}" type="sibTrans" cxnId="{0148F746-490A-48D0-8F1B-2D260159C9DA}">
      <dgm:prSet/>
      <dgm:spPr/>
      <dgm:t>
        <a:bodyPr/>
        <a:lstStyle/>
        <a:p>
          <a:endParaRPr lang="en-US"/>
        </a:p>
      </dgm:t>
    </dgm:pt>
    <dgm:pt modelId="{3642306A-5379-4BE6-9E9B-9559CDCC2803}">
      <dgm:prSet/>
      <dgm:spPr/>
      <dgm:t>
        <a:bodyPr/>
        <a:lstStyle/>
        <a:p>
          <a:r>
            <a:rPr lang="en-US" b="1" dirty="0">
              <a:latin typeface="Google Sans"/>
            </a:rPr>
            <a:t>Lack of Advancement Opportunities</a:t>
          </a:r>
        </a:p>
      </dgm:t>
    </dgm:pt>
    <dgm:pt modelId="{6B30A826-C6B1-4989-8AE9-5881564F6179}" type="parTrans" cxnId="{717E2FA6-1249-426C-96BC-410407998A03}">
      <dgm:prSet/>
      <dgm:spPr/>
      <dgm:t>
        <a:bodyPr/>
        <a:lstStyle/>
        <a:p>
          <a:endParaRPr lang="en-US"/>
        </a:p>
      </dgm:t>
    </dgm:pt>
    <dgm:pt modelId="{64AA9E60-EF55-40ED-B006-491AF5A6D113}" type="sibTrans" cxnId="{717E2FA6-1249-426C-96BC-410407998A03}">
      <dgm:prSet/>
      <dgm:spPr/>
      <dgm:t>
        <a:bodyPr/>
        <a:lstStyle/>
        <a:p>
          <a:endParaRPr lang="en-US"/>
        </a:p>
      </dgm:t>
    </dgm:pt>
    <dgm:pt modelId="{8D318BEE-A794-44E9-89AB-0767F6071508}">
      <dgm:prSet/>
      <dgm:spPr/>
      <dgm:t>
        <a:bodyPr/>
        <a:lstStyle/>
        <a:p>
          <a:r>
            <a:rPr lang="en-US" b="1" dirty="0">
              <a:latin typeface="Google Sans"/>
            </a:rPr>
            <a:t>Communication Issues</a:t>
          </a:r>
        </a:p>
      </dgm:t>
    </dgm:pt>
    <dgm:pt modelId="{76DB81CA-8004-49C8-81DA-492863AB8A6A}" type="parTrans" cxnId="{F21139A8-B2B2-42FC-BFEC-3BF0C375462C}">
      <dgm:prSet/>
      <dgm:spPr/>
      <dgm:t>
        <a:bodyPr/>
        <a:lstStyle/>
        <a:p>
          <a:endParaRPr lang="en-US"/>
        </a:p>
      </dgm:t>
    </dgm:pt>
    <dgm:pt modelId="{4A3F3455-5FFC-43D7-81A3-36B891A78754}" type="sibTrans" cxnId="{F21139A8-B2B2-42FC-BFEC-3BF0C375462C}">
      <dgm:prSet/>
      <dgm:spPr/>
      <dgm:t>
        <a:bodyPr/>
        <a:lstStyle/>
        <a:p>
          <a:endParaRPr lang="en-US"/>
        </a:p>
      </dgm:t>
    </dgm:pt>
    <dgm:pt modelId="{A741B1EA-7C1E-4CC7-8FDF-D7117D3E1F08}">
      <dgm:prSet/>
      <dgm:spPr/>
      <dgm:t>
        <a:bodyPr/>
        <a:lstStyle/>
        <a:p>
          <a:r>
            <a:rPr lang="en-US" b="1" dirty="0">
              <a:latin typeface="Google Sans"/>
            </a:rPr>
            <a:t>Burnout, Overworked or Overstressed</a:t>
          </a:r>
        </a:p>
      </dgm:t>
    </dgm:pt>
    <dgm:pt modelId="{4160C270-39FA-46EC-93EB-31A5E48948F7}" type="parTrans" cxnId="{3A82D1FB-58E7-4E67-865F-70EC36FA2492}">
      <dgm:prSet/>
      <dgm:spPr/>
      <dgm:t>
        <a:bodyPr/>
        <a:lstStyle/>
        <a:p>
          <a:endParaRPr lang="en-US"/>
        </a:p>
      </dgm:t>
    </dgm:pt>
    <dgm:pt modelId="{FBAE4EC1-862E-453E-9B5A-44D8208E2733}" type="sibTrans" cxnId="{3A82D1FB-58E7-4E67-865F-70EC36FA2492}">
      <dgm:prSet/>
      <dgm:spPr/>
      <dgm:t>
        <a:bodyPr/>
        <a:lstStyle/>
        <a:p>
          <a:endParaRPr lang="en-US"/>
        </a:p>
      </dgm:t>
    </dgm:pt>
    <dgm:pt modelId="{167EF04D-A660-4091-AB7B-CA0990509B6E}">
      <dgm:prSet/>
      <dgm:spPr/>
      <dgm:t>
        <a:bodyPr/>
        <a:lstStyle/>
        <a:p>
          <a:r>
            <a:rPr lang="en-US" b="1" dirty="0">
              <a:latin typeface="Google Sans"/>
            </a:rPr>
            <a:t>Flexibility</a:t>
          </a:r>
        </a:p>
      </dgm:t>
    </dgm:pt>
    <dgm:pt modelId="{06438388-F35C-4BB8-814B-E3BF20261A03}" type="parTrans" cxnId="{93BACD7D-723B-4580-BD71-13BB1F594A84}">
      <dgm:prSet/>
      <dgm:spPr/>
      <dgm:t>
        <a:bodyPr/>
        <a:lstStyle/>
        <a:p>
          <a:endParaRPr lang="en-US"/>
        </a:p>
      </dgm:t>
    </dgm:pt>
    <dgm:pt modelId="{33994AB8-0A35-4A4E-80DA-5EE85CBD3DE5}" type="sibTrans" cxnId="{93BACD7D-723B-4580-BD71-13BB1F594A84}">
      <dgm:prSet/>
      <dgm:spPr/>
      <dgm:t>
        <a:bodyPr/>
        <a:lstStyle/>
        <a:p>
          <a:endParaRPr lang="en-US"/>
        </a:p>
      </dgm:t>
    </dgm:pt>
    <dgm:pt modelId="{3B08103A-038C-4FC1-ACE6-AFB14E1A85FB}">
      <dgm:prSet/>
      <dgm:spPr/>
      <dgm:t>
        <a:bodyPr/>
        <a:lstStyle/>
        <a:p>
          <a:r>
            <a:rPr lang="en-US" b="1" dirty="0">
              <a:latin typeface="Google Sans"/>
            </a:rPr>
            <a:t>Need more of a Challenge</a:t>
          </a:r>
        </a:p>
      </dgm:t>
    </dgm:pt>
    <dgm:pt modelId="{DE052BAC-2ABC-4C3E-93AB-10D9B01E34CE}" type="parTrans" cxnId="{E5FAC078-C8D0-4654-8F2F-DC671A2B6FDF}">
      <dgm:prSet/>
      <dgm:spPr/>
      <dgm:t>
        <a:bodyPr/>
        <a:lstStyle/>
        <a:p>
          <a:endParaRPr lang="en-US"/>
        </a:p>
      </dgm:t>
    </dgm:pt>
    <dgm:pt modelId="{3503A6E2-5CC0-4559-A924-18183983EA26}" type="sibTrans" cxnId="{E5FAC078-C8D0-4654-8F2F-DC671A2B6FDF}">
      <dgm:prSet/>
      <dgm:spPr/>
      <dgm:t>
        <a:bodyPr/>
        <a:lstStyle/>
        <a:p>
          <a:endParaRPr lang="en-US"/>
        </a:p>
      </dgm:t>
    </dgm:pt>
    <dgm:pt modelId="{960E39FF-8C60-4FA8-9809-6B3A2E4B4401}">
      <dgm:prSet/>
      <dgm:spPr/>
      <dgm:t>
        <a:bodyPr/>
        <a:lstStyle/>
        <a:p>
          <a:r>
            <a:rPr lang="en-US" b="1" dirty="0">
              <a:latin typeface="Google Sans"/>
            </a:rPr>
            <a:t>Feeling Uninspired</a:t>
          </a:r>
        </a:p>
      </dgm:t>
    </dgm:pt>
    <dgm:pt modelId="{5A94C120-415D-4E3C-89B5-E950D521F99B}" type="parTrans" cxnId="{D6DB8EA6-9223-4CE5-9504-8E3D54C14FBB}">
      <dgm:prSet/>
      <dgm:spPr/>
      <dgm:t>
        <a:bodyPr/>
        <a:lstStyle/>
        <a:p>
          <a:endParaRPr lang="en-US"/>
        </a:p>
      </dgm:t>
    </dgm:pt>
    <dgm:pt modelId="{04FE5A62-0690-4BBE-B731-6FA730AF6A1F}" type="sibTrans" cxnId="{D6DB8EA6-9223-4CE5-9504-8E3D54C14FBB}">
      <dgm:prSet/>
      <dgm:spPr/>
      <dgm:t>
        <a:bodyPr/>
        <a:lstStyle/>
        <a:p>
          <a:endParaRPr lang="en-US"/>
        </a:p>
      </dgm:t>
    </dgm:pt>
    <dgm:pt modelId="{B24B96E3-11C0-4916-A6AF-4F048E7B93FA}">
      <dgm:prSet/>
      <dgm:spPr/>
      <dgm:t>
        <a:bodyPr/>
        <a:lstStyle/>
        <a:p>
          <a:r>
            <a:rPr lang="en-US" b="1" dirty="0"/>
            <a:t>Wanting to feel valued</a:t>
          </a:r>
        </a:p>
      </dgm:t>
    </dgm:pt>
    <dgm:pt modelId="{8411E7D4-4464-444D-97C3-51490187E664}" type="parTrans" cxnId="{02A68191-1CF0-479E-851D-770F06332555}">
      <dgm:prSet/>
      <dgm:spPr/>
      <dgm:t>
        <a:bodyPr/>
        <a:lstStyle/>
        <a:p>
          <a:endParaRPr lang="en-US"/>
        </a:p>
      </dgm:t>
    </dgm:pt>
    <dgm:pt modelId="{F455978F-9650-47A5-A562-E75622A3955B}" type="sibTrans" cxnId="{02A68191-1CF0-479E-851D-770F06332555}">
      <dgm:prSet/>
      <dgm:spPr/>
      <dgm:t>
        <a:bodyPr/>
        <a:lstStyle/>
        <a:p>
          <a:endParaRPr lang="en-US"/>
        </a:p>
      </dgm:t>
    </dgm:pt>
    <dgm:pt modelId="{B9D73EFF-3A1E-47F3-A942-DAC255C682A9}">
      <dgm:prSet/>
      <dgm:spPr/>
      <dgm:t>
        <a:bodyPr/>
        <a:lstStyle/>
        <a:p>
          <a:r>
            <a:rPr lang="en-US" b="1" dirty="0">
              <a:latin typeface="Google Sans"/>
            </a:rPr>
            <a:t>Needing more feedback or structure</a:t>
          </a:r>
        </a:p>
      </dgm:t>
    </dgm:pt>
    <dgm:pt modelId="{5EC1BAAB-8A5C-456C-B91B-37319A72B779}" type="parTrans" cxnId="{35865223-4C4C-44DE-A503-83751C0788F0}">
      <dgm:prSet/>
      <dgm:spPr/>
      <dgm:t>
        <a:bodyPr/>
        <a:lstStyle/>
        <a:p>
          <a:endParaRPr lang="en-US"/>
        </a:p>
      </dgm:t>
    </dgm:pt>
    <dgm:pt modelId="{805EE352-2FA4-426C-89B1-E521823CE8EE}" type="sibTrans" cxnId="{35865223-4C4C-44DE-A503-83751C0788F0}">
      <dgm:prSet/>
      <dgm:spPr/>
      <dgm:t>
        <a:bodyPr/>
        <a:lstStyle/>
        <a:p>
          <a:endParaRPr lang="en-US"/>
        </a:p>
      </dgm:t>
    </dgm:pt>
    <dgm:pt modelId="{C9AFA169-A0C8-4B9C-8931-F2BD1E8009F3}">
      <dgm:prSet/>
      <dgm:spPr/>
      <dgm:t>
        <a:bodyPr/>
        <a:lstStyle/>
        <a:p>
          <a:r>
            <a:rPr lang="en-US" b="1" dirty="0">
              <a:latin typeface="Google Sans"/>
            </a:rPr>
            <a:t>Negative Culture</a:t>
          </a:r>
        </a:p>
      </dgm:t>
    </dgm:pt>
    <dgm:pt modelId="{105070B4-22FB-40F4-B41D-83B177D4121A}" type="parTrans" cxnId="{983E4C3B-D772-4629-9183-97FB4680C0FC}">
      <dgm:prSet/>
      <dgm:spPr/>
      <dgm:t>
        <a:bodyPr/>
        <a:lstStyle/>
        <a:p>
          <a:endParaRPr lang="en-US"/>
        </a:p>
      </dgm:t>
    </dgm:pt>
    <dgm:pt modelId="{3EBBEBB6-0CC9-4029-983E-905C02D661F6}" type="sibTrans" cxnId="{983E4C3B-D772-4629-9183-97FB4680C0FC}">
      <dgm:prSet/>
      <dgm:spPr/>
      <dgm:t>
        <a:bodyPr/>
        <a:lstStyle/>
        <a:p>
          <a:endParaRPr lang="en-US"/>
        </a:p>
      </dgm:t>
    </dgm:pt>
    <dgm:pt modelId="{DB8D3A55-CC6F-43FD-B971-01F059F9B53C}">
      <dgm:prSet/>
      <dgm:spPr/>
      <dgm:t>
        <a:bodyPr/>
        <a:lstStyle/>
        <a:p>
          <a:r>
            <a:rPr lang="en-US" b="1" dirty="0">
              <a:latin typeface="Google Sans"/>
            </a:rPr>
            <a:t>Job has changed</a:t>
          </a:r>
        </a:p>
      </dgm:t>
    </dgm:pt>
    <dgm:pt modelId="{53900C69-4EDC-4C92-9A30-2C6319949AA2}" type="parTrans" cxnId="{36B8EDB2-C2A9-4634-AB07-7183C5D84700}">
      <dgm:prSet/>
      <dgm:spPr/>
      <dgm:t>
        <a:bodyPr/>
        <a:lstStyle/>
        <a:p>
          <a:endParaRPr lang="en-US"/>
        </a:p>
      </dgm:t>
    </dgm:pt>
    <dgm:pt modelId="{995E060D-B502-423E-8942-0CF9B3132985}" type="sibTrans" cxnId="{36B8EDB2-C2A9-4634-AB07-7183C5D84700}">
      <dgm:prSet/>
      <dgm:spPr/>
      <dgm:t>
        <a:bodyPr/>
        <a:lstStyle/>
        <a:p>
          <a:endParaRPr lang="en-US"/>
        </a:p>
      </dgm:t>
    </dgm:pt>
    <dgm:pt modelId="{6CCD0FB2-C67F-4452-8E1F-B20AEEE44268}" type="pres">
      <dgm:prSet presAssocID="{E980ACC3-FC78-40E9-BEF6-A38982DA210E}" presName="diagram" presStyleCnt="0">
        <dgm:presLayoutVars>
          <dgm:dir/>
          <dgm:resizeHandles val="exact"/>
        </dgm:presLayoutVars>
      </dgm:prSet>
      <dgm:spPr/>
    </dgm:pt>
    <dgm:pt modelId="{ADB6599A-CDE8-4C30-B092-246EBE5AA45B}" type="pres">
      <dgm:prSet presAssocID="{8067650B-116D-4113-A367-9482E8204123}" presName="node" presStyleLbl="node1" presStyleIdx="0" presStyleCnt="15">
        <dgm:presLayoutVars>
          <dgm:bulletEnabled val="1"/>
        </dgm:presLayoutVars>
      </dgm:prSet>
      <dgm:spPr/>
    </dgm:pt>
    <dgm:pt modelId="{E593493A-3D44-478C-97AC-3ACBEAEE8B5F}" type="pres">
      <dgm:prSet presAssocID="{31EDA92C-8A23-418D-A064-546A6EA4779C}" presName="sibTrans" presStyleCnt="0"/>
      <dgm:spPr/>
    </dgm:pt>
    <dgm:pt modelId="{62086662-09A0-45ED-96BA-8EDC040146B7}" type="pres">
      <dgm:prSet presAssocID="{50CE522B-CBBA-4743-BED8-C6B4E330C2C8}" presName="node" presStyleLbl="node1" presStyleIdx="1" presStyleCnt="15">
        <dgm:presLayoutVars>
          <dgm:bulletEnabled val="1"/>
        </dgm:presLayoutVars>
      </dgm:prSet>
      <dgm:spPr/>
    </dgm:pt>
    <dgm:pt modelId="{55C92EE7-6C15-4F90-B3DF-7831AE21F0D8}" type="pres">
      <dgm:prSet presAssocID="{394954ED-4AA4-48A3-90F8-87431D018156}" presName="sibTrans" presStyleCnt="0"/>
      <dgm:spPr/>
    </dgm:pt>
    <dgm:pt modelId="{50EE191F-FA88-43EA-B924-842758DC9DFE}" type="pres">
      <dgm:prSet presAssocID="{13AECFED-BC36-483E-BBA5-73B45F6E7913}" presName="node" presStyleLbl="node1" presStyleIdx="2" presStyleCnt="15">
        <dgm:presLayoutVars>
          <dgm:bulletEnabled val="1"/>
        </dgm:presLayoutVars>
      </dgm:prSet>
      <dgm:spPr/>
    </dgm:pt>
    <dgm:pt modelId="{D0DC5538-DAB6-44CF-8199-39A1AF380D76}" type="pres">
      <dgm:prSet presAssocID="{E96B24B3-22FE-4825-8089-CCC5A1D47505}" presName="sibTrans" presStyleCnt="0"/>
      <dgm:spPr/>
    </dgm:pt>
    <dgm:pt modelId="{46489BE0-B405-4A0A-9FC5-9A09133649DF}" type="pres">
      <dgm:prSet presAssocID="{F4101DA1-3839-4B19-9854-E7C98476A339}" presName="node" presStyleLbl="node1" presStyleIdx="3" presStyleCnt="15">
        <dgm:presLayoutVars>
          <dgm:bulletEnabled val="1"/>
        </dgm:presLayoutVars>
      </dgm:prSet>
      <dgm:spPr/>
    </dgm:pt>
    <dgm:pt modelId="{A5AB4E4B-79DA-47AA-89B3-F319C63E6D90}" type="pres">
      <dgm:prSet presAssocID="{02F308EA-C041-43FB-91A7-E98F57A3D6C2}" presName="sibTrans" presStyleCnt="0"/>
      <dgm:spPr/>
    </dgm:pt>
    <dgm:pt modelId="{A6BE09D7-C9D8-4BCB-A52F-7EAD7B4835C5}" type="pres">
      <dgm:prSet presAssocID="{79AB1E4C-041E-4BFD-9ECD-1B9994444565}" presName="node" presStyleLbl="node1" presStyleIdx="4" presStyleCnt="15">
        <dgm:presLayoutVars>
          <dgm:bulletEnabled val="1"/>
        </dgm:presLayoutVars>
      </dgm:prSet>
      <dgm:spPr/>
    </dgm:pt>
    <dgm:pt modelId="{E3DD73BF-3565-4FB2-A29F-DBC8E723B0F6}" type="pres">
      <dgm:prSet presAssocID="{807D798F-3E93-4933-87DE-09B12539276A}" presName="sibTrans" presStyleCnt="0"/>
      <dgm:spPr/>
    </dgm:pt>
    <dgm:pt modelId="{D82F45FE-2E20-4A4F-ACB7-17EFB8581811}" type="pres">
      <dgm:prSet presAssocID="{3642306A-5379-4BE6-9E9B-9559CDCC2803}" presName="node" presStyleLbl="node1" presStyleIdx="5" presStyleCnt="15">
        <dgm:presLayoutVars>
          <dgm:bulletEnabled val="1"/>
        </dgm:presLayoutVars>
      </dgm:prSet>
      <dgm:spPr/>
    </dgm:pt>
    <dgm:pt modelId="{D850E6B7-5478-4473-95C2-CE623A69D4F6}" type="pres">
      <dgm:prSet presAssocID="{64AA9E60-EF55-40ED-B006-491AF5A6D113}" presName="sibTrans" presStyleCnt="0"/>
      <dgm:spPr/>
    </dgm:pt>
    <dgm:pt modelId="{5A72731F-4A3E-4989-9BC3-450760CA7757}" type="pres">
      <dgm:prSet presAssocID="{8D318BEE-A794-44E9-89AB-0767F6071508}" presName="node" presStyleLbl="node1" presStyleIdx="6" presStyleCnt="15">
        <dgm:presLayoutVars>
          <dgm:bulletEnabled val="1"/>
        </dgm:presLayoutVars>
      </dgm:prSet>
      <dgm:spPr/>
    </dgm:pt>
    <dgm:pt modelId="{E93A1AF6-85C9-4597-8751-0BCFC2808E25}" type="pres">
      <dgm:prSet presAssocID="{4A3F3455-5FFC-43D7-81A3-36B891A78754}" presName="sibTrans" presStyleCnt="0"/>
      <dgm:spPr/>
    </dgm:pt>
    <dgm:pt modelId="{E9283E0F-9B58-49F0-966F-604AD29635A5}" type="pres">
      <dgm:prSet presAssocID="{A741B1EA-7C1E-4CC7-8FDF-D7117D3E1F08}" presName="node" presStyleLbl="node1" presStyleIdx="7" presStyleCnt="15">
        <dgm:presLayoutVars>
          <dgm:bulletEnabled val="1"/>
        </dgm:presLayoutVars>
      </dgm:prSet>
      <dgm:spPr/>
    </dgm:pt>
    <dgm:pt modelId="{7D684D16-F208-4095-96F5-2D47EB34CEE2}" type="pres">
      <dgm:prSet presAssocID="{FBAE4EC1-862E-453E-9B5A-44D8208E2733}" presName="sibTrans" presStyleCnt="0"/>
      <dgm:spPr/>
    </dgm:pt>
    <dgm:pt modelId="{C866F3B1-E7A1-4CE8-96D1-1B7A1AF6E979}" type="pres">
      <dgm:prSet presAssocID="{167EF04D-A660-4091-AB7B-CA0990509B6E}" presName="node" presStyleLbl="node1" presStyleIdx="8" presStyleCnt="15">
        <dgm:presLayoutVars>
          <dgm:bulletEnabled val="1"/>
        </dgm:presLayoutVars>
      </dgm:prSet>
      <dgm:spPr/>
    </dgm:pt>
    <dgm:pt modelId="{573E2C0D-B0E2-459F-A8FE-ABBAD400DC80}" type="pres">
      <dgm:prSet presAssocID="{33994AB8-0A35-4A4E-80DA-5EE85CBD3DE5}" presName="sibTrans" presStyleCnt="0"/>
      <dgm:spPr/>
    </dgm:pt>
    <dgm:pt modelId="{F1F48E27-B64C-404E-B691-01230DB94E58}" type="pres">
      <dgm:prSet presAssocID="{3B08103A-038C-4FC1-ACE6-AFB14E1A85FB}" presName="node" presStyleLbl="node1" presStyleIdx="9" presStyleCnt="15">
        <dgm:presLayoutVars>
          <dgm:bulletEnabled val="1"/>
        </dgm:presLayoutVars>
      </dgm:prSet>
      <dgm:spPr/>
    </dgm:pt>
    <dgm:pt modelId="{F363F8B6-9E29-44B7-B746-C2E4D7B94D0A}" type="pres">
      <dgm:prSet presAssocID="{3503A6E2-5CC0-4559-A924-18183983EA26}" presName="sibTrans" presStyleCnt="0"/>
      <dgm:spPr/>
    </dgm:pt>
    <dgm:pt modelId="{415202D0-7D94-4336-ACDC-0BABF087136A}" type="pres">
      <dgm:prSet presAssocID="{960E39FF-8C60-4FA8-9809-6B3A2E4B4401}" presName="node" presStyleLbl="node1" presStyleIdx="10" presStyleCnt="15">
        <dgm:presLayoutVars>
          <dgm:bulletEnabled val="1"/>
        </dgm:presLayoutVars>
      </dgm:prSet>
      <dgm:spPr/>
    </dgm:pt>
    <dgm:pt modelId="{BF993027-BC74-443E-859F-61F22946EF1F}" type="pres">
      <dgm:prSet presAssocID="{04FE5A62-0690-4BBE-B731-6FA730AF6A1F}" presName="sibTrans" presStyleCnt="0"/>
      <dgm:spPr/>
    </dgm:pt>
    <dgm:pt modelId="{E384EF8E-B3DB-4A7C-854F-771F4C7A1058}" type="pres">
      <dgm:prSet presAssocID="{B24B96E3-11C0-4916-A6AF-4F048E7B93FA}" presName="node" presStyleLbl="node1" presStyleIdx="11" presStyleCnt="15">
        <dgm:presLayoutVars>
          <dgm:bulletEnabled val="1"/>
        </dgm:presLayoutVars>
      </dgm:prSet>
      <dgm:spPr/>
    </dgm:pt>
    <dgm:pt modelId="{865BA7A2-4DEB-4428-AC56-AB2CF5E882F6}" type="pres">
      <dgm:prSet presAssocID="{F455978F-9650-47A5-A562-E75622A3955B}" presName="sibTrans" presStyleCnt="0"/>
      <dgm:spPr/>
    </dgm:pt>
    <dgm:pt modelId="{FF1792CE-03B9-4B7C-8C6A-9FF2E05CE16E}" type="pres">
      <dgm:prSet presAssocID="{B9D73EFF-3A1E-47F3-A942-DAC255C682A9}" presName="node" presStyleLbl="node1" presStyleIdx="12" presStyleCnt="15">
        <dgm:presLayoutVars>
          <dgm:bulletEnabled val="1"/>
        </dgm:presLayoutVars>
      </dgm:prSet>
      <dgm:spPr/>
    </dgm:pt>
    <dgm:pt modelId="{115300E8-919F-4F43-93F6-E95D95427FDF}" type="pres">
      <dgm:prSet presAssocID="{805EE352-2FA4-426C-89B1-E521823CE8EE}" presName="sibTrans" presStyleCnt="0"/>
      <dgm:spPr/>
    </dgm:pt>
    <dgm:pt modelId="{547C3539-1AC1-4FC4-97DB-340DD5DC0334}" type="pres">
      <dgm:prSet presAssocID="{C9AFA169-A0C8-4B9C-8931-F2BD1E8009F3}" presName="node" presStyleLbl="node1" presStyleIdx="13" presStyleCnt="15">
        <dgm:presLayoutVars>
          <dgm:bulletEnabled val="1"/>
        </dgm:presLayoutVars>
      </dgm:prSet>
      <dgm:spPr/>
    </dgm:pt>
    <dgm:pt modelId="{BFDBF46B-AA3C-4EFA-BC5F-1A0DF2359575}" type="pres">
      <dgm:prSet presAssocID="{3EBBEBB6-0CC9-4029-983E-905C02D661F6}" presName="sibTrans" presStyleCnt="0"/>
      <dgm:spPr/>
    </dgm:pt>
    <dgm:pt modelId="{72E2893C-4209-4436-B3FB-D18EEA633D00}" type="pres">
      <dgm:prSet presAssocID="{DB8D3A55-CC6F-43FD-B971-01F059F9B53C}" presName="node" presStyleLbl="node1" presStyleIdx="14" presStyleCnt="15">
        <dgm:presLayoutVars>
          <dgm:bulletEnabled val="1"/>
        </dgm:presLayoutVars>
      </dgm:prSet>
      <dgm:spPr/>
    </dgm:pt>
  </dgm:ptLst>
  <dgm:cxnLst>
    <dgm:cxn modelId="{0A95020C-69C7-46F0-8945-E13FE3091AAB}" srcId="{E980ACC3-FC78-40E9-BEF6-A38982DA210E}" destId="{8067650B-116D-4113-A367-9482E8204123}" srcOrd="0" destOrd="0" parTransId="{1D84EE46-F5EA-4911-9132-E59496A7FDCE}" sibTransId="{31EDA92C-8A23-418D-A064-546A6EA4779C}"/>
    <dgm:cxn modelId="{EA63030E-1F8F-4DC9-83DC-2DCF1C227753}" type="presOf" srcId="{B9D73EFF-3A1E-47F3-A942-DAC255C682A9}" destId="{FF1792CE-03B9-4B7C-8C6A-9FF2E05CE16E}" srcOrd="0" destOrd="0" presId="urn:microsoft.com/office/officeart/2005/8/layout/default"/>
    <dgm:cxn modelId="{AF80C719-02EE-46F5-9C1E-EC07D43D2DB0}" type="presOf" srcId="{DB8D3A55-CC6F-43FD-B971-01F059F9B53C}" destId="{72E2893C-4209-4436-B3FB-D18EEA633D00}" srcOrd="0" destOrd="0" presId="urn:microsoft.com/office/officeart/2005/8/layout/default"/>
    <dgm:cxn modelId="{35865223-4C4C-44DE-A503-83751C0788F0}" srcId="{E980ACC3-FC78-40E9-BEF6-A38982DA210E}" destId="{B9D73EFF-3A1E-47F3-A942-DAC255C682A9}" srcOrd="12" destOrd="0" parTransId="{5EC1BAAB-8A5C-456C-B91B-37319A72B779}" sibTransId="{805EE352-2FA4-426C-89B1-E521823CE8EE}"/>
    <dgm:cxn modelId="{F5667524-234D-4423-A069-118B460ECAE2}" type="presOf" srcId="{50CE522B-CBBA-4743-BED8-C6B4E330C2C8}" destId="{62086662-09A0-45ED-96BA-8EDC040146B7}" srcOrd="0" destOrd="0" presId="urn:microsoft.com/office/officeart/2005/8/layout/default"/>
    <dgm:cxn modelId="{CF5C2A30-A23A-46BF-A7FE-BA30D294A930}" type="presOf" srcId="{3B08103A-038C-4FC1-ACE6-AFB14E1A85FB}" destId="{F1F48E27-B64C-404E-B691-01230DB94E58}" srcOrd="0" destOrd="0" presId="urn:microsoft.com/office/officeart/2005/8/layout/default"/>
    <dgm:cxn modelId="{983E4C3B-D772-4629-9183-97FB4680C0FC}" srcId="{E980ACC3-FC78-40E9-BEF6-A38982DA210E}" destId="{C9AFA169-A0C8-4B9C-8931-F2BD1E8009F3}" srcOrd="13" destOrd="0" parTransId="{105070B4-22FB-40F4-B41D-83B177D4121A}" sibTransId="{3EBBEBB6-0CC9-4029-983E-905C02D661F6}"/>
    <dgm:cxn modelId="{0148F746-490A-48D0-8F1B-2D260159C9DA}" srcId="{E980ACC3-FC78-40E9-BEF6-A38982DA210E}" destId="{79AB1E4C-041E-4BFD-9ECD-1B9994444565}" srcOrd="4" destOrd="0" parTransId="{13E1B1E0-E5F5-48EF-945D-BEEE1D06AA16}" sibTransId="{807D798F-3E93-4933-87DE-09B12539276A}"/>
    <dgm:cxn modelId="{9D335152-3B2C-4161-B660-99D49AFFDB41}" type="presOf" srcId="{C9AFA169-A0C8-4B9C-8931-F2BD1E8009F3}" destId="{547C3539-1AC1-4FC4-97DB-340DD5DC0334}" srcOrd="0" destOrd="0" presId="urn:microsoft.com/office/officeart/2005/8/layout/default"/>
    <dgm:cxn modelId="{50C3DD52-D89D-4BAD-90C1-7F640B96462D}" type="presOf" srcId="{3642306A-5379-4BE6-9E9B-9559CDCC2803}" destId="{D82F45FE-2E20-4A4F-ACB7-17EFB8581811}" srcOrd="0" destOrd="0" presId="urn:microsoft.com/office/officeart/2005/8/layout/default"/>
    <dgm:cxn modelId="{5B02A153-4FD8-41F3-9223-6C2C105177E9}" srcId="{E980ACC3-FC78-40E9-BEF6-A38982DA210E}" destId="{F4101DA1-3839-4B19-9854-E7C98476A339}" srcOrd="3" destOrd="0" parTransId="{B26228F2-4B3C-4820-849B-37B0A2E1D9B2}" sibTransId="{02F308EA-C041-43FB-91A7-E98F57A3D6C2}"/>
    <dgm:cxn modelId="{B3E60B75-75AB-4BB3-B134-65E2D3D0867C}" type="presOf" srcId="{8D318BEE-A794-44E9-89AB-0767F6071508}" destId="{5A72731F-4A3E-4989-9BC3-450760CA7757}" srcOrd="0" destOrd="0" presId="urn:microsoft.com/office/officeart/2005/8/layout/default"/>
    <dgm:cxn modelId="{E5FAC078-C8D0-4654-8F2F-DC671A2B6FDF}" srcId="{E980ACC3-FC78-40E9-BEF6-A38982DA210E}" destId="{3B08103A-038C-4FC1-ACE6-AFB14E1A85FB}" srcOrd="9" destOrd="0" parTransId="{DE052BAC-2ABC-4C3E-93AB-10D9B01E34CE}" sibTransId="{3503A6E2-5CC0-4559-A924-18183983EA26}"/>
    <dgm:cxn modelId="{93BACD7D-723B-4580-BD71-13BB1F594A84}" srcId="{E980ACC3-FC78-40E9-BEF6-A38982DA210E}" destId="{167EF04D-A660-4091-AB7B-CA0990509B6E}" srcOrd="8" destOrd="0" parTransId="{06438388-F35C-4BB8-814B-E3BF20261A03}" sibTransId="{33994AB8-0A35-4A4E-80DA-5EE85CBD3DE5}"/>
    <dgm:cxn modelId="{CA0CFD82-2808-4B68-B4E8-0741064BEEEA}" srcId="{E980ACC3-FC78-40E9-BEF6-A38982DA210E}" destId="{50CE522B-CBBA-4743-BED8-C6B4E330C2C8}" srcOrd="1" destOrd="0" parTransId="{9FDCA142-7299-496E-B8A2-607EEB262785}" sibTransId="{394954ED-4AA4-48A3-90F8-87431D018156}"/>
    <dgm:cxn modelId="{02A68191-1CF0-479E-851D-770F06332555}" srcId="{E980ACC3-FC78-40E9-BEF6-A38982DA210E}" destId="{B24B96E3-11C0-4916-A6AF-4F048E7B93FA}" srcOrd="11" destOrd="0" parTransId="{8411E7D4-4464-444D-97C3-51490187E664}" sibTransId="{F455978F-9650-47A5-A562-E75622A3955B}"/>
    <dgm:cxn modelId="{43661C96-B9F7-4E63-B82E-20C5573C4310}" type="presOf" srcId="{8067650B-116D-4113-A367-9482E8204123}" destId="{ADB6599A-CDE8-4C30-B092-246EBE5AA45B}" srcOrd="0" destOrd="0" presId="urn:microsoft.com/office/officeart/2005/8/layout/default"/>
    <dgm:cxn modelId="{73975C9D-5D5F-430A-9A36-B23AE346890A}" type="presOf" srcId="{F4101DA1-3839-4B19-9854-E7C98476A339}" destId="{46489BE0-B405-4A0A-9FC5-9A09133649DF}" srcOrd="0" destOrd="0" presId="urn:microsoft.com/office/officeart/2005/8/layout/default"/>
    <dgm:cxn modelId="{661AD29E-B8DB-4F3E-8215-66DBF9A1E97D}" srcId="{E980ACC3-FC78-40E9-BEF6-A38982DA210E}" destId="{13AECFED-BC36-483E-BBA5-73B45F6E7913}" srcOrd="2" destOrd="0" parTransId="{74A65D89-5074-4315-B3F2-63F1ECCBFC5D}" sibTransId="{E96B24B3-22FE-4825-8089-CCC5A1D47505}"/>
    <dgm:cxn modelId="{717E2FA6-1249-426C-96BC-410407998A03}" srcId="{E980ACC3-FC78-40E9-BEF6-A38982DA210E}" destId="{3642306A-5379-4BE6-9E9B-9559CDCC2803}" srcOrd="5" destOrd="0" parTransId="{6B30A826-C6B1-4989-8AE9-5881564F6179}" sibTransId="{64AA9E60-EF55-40ED-B006-491AF5A6D113}"/>
    <dgm:cxn modelId="{D6DB8EA6-9223-4CE5-9504-8E3D54C14FBB}" srcId="{E980ACC3-FC78-40E9-BEF6-A38982DA210E}" destId="{960E39FF-8C60-4FA8-9809-6B3A2E4B4401}" srcOrd="10" destOrd="0" parTransId="{5A94C120-415D-4E3C-89B5-E950D521F99B}" sibTransId="{04FE5A62-0690-4BBE-B731-6FA730AF6A1F}"/>
    <dgm:cxn modelId="{F21139A8-B2B2-42FC-BFEC-3BF0C375462C}" srcId="{E980ACC3-FC78-40E9-BEF6-A38982DA210E}" destId="{8D318BEE-A794-44E9-89AB-0767F6071508}" srcOrd="6" destOrd="0" parTransId="{76DB81CA-8004-49C8-81DA-492863AB8A6A}" sibTransId="{4A3F3455-5FFC-43D7-81A3-36B891A78754}"/>
    <dgm:cxn modelId="{8594F7AC-D807-4E72-B76A-CCC8F34A3343}" type="presOf" srcId="{79AB1E4C-041E-4BFD-9ECD-1B9994444565}" destId="{A6BE09D7-C9D8-4BCB-A52F-7EAD7B4835C5}" srcOrd="0" destOrd="0" presId="urn:microsoft.com/office/officeart/2005/8/layout/default"/>
    <dgm:cxn modelId="{1A637CB2-BA14-4682-B49A-EFB802B9674F}" type="presOf" srcId="{167EF04D-A660-4091-AB7B-CA0990509B6E}" destId="{C866F3B1-E7A1-4CE8-96D1-1B7A1AF6E979}" srcOrd="0" destOrd="0" presId="urn:microsoft.com/office/officeart/2005/8/layout/default"/>
    <dgm:cxn modelId="{36B8EDB2-C2A9-4634-AB07-7183C5D84700}" srcId="{E980ACC3-FC78-40E9-BEF6-A38982DA210E}" destId="{DB8D3A55-CC6F-43FD-B971-01F059F9B53C}" srcOrd="14" destOrd="0" parTransId="{53900C69-4EDC-4C92-9A30-2C6319949AA2}" sibTransId="{995E060D-B502-423E-8942-0CF9B3132985}"/>
    <dgm:cxn modelId="{242D48D1-3CE6-49B6-8DB0-80E6157B0CB9}" type="presOf" srcId="{960E39FF-8C60-4FA8-9809-6B3A2E4B4401}" destId="{415202D0-7D94-4336-ACDC-0BABF087136A}" srcOrd="0" destOrd="0" presId="urn:microsoft.com/office/officeart/2005/8/layout/default"/>
    <dgm:cxn modelId="{A90DEEEC-FE25-447C-9404-E2B11371271C}" type="presOf" srcId="{A741B1EA-7C1E-4CC7-8FDF-D7117D3E1F08}" destId="{E9283E0F-9B58-49F0-966F-604AD29635A5}" srcOrd="0" destOrd="0" presId="urn:microsoft.com/office/officeart/2005/8/layout/default"/>
    <dgm:cxn modelId="{1A60A9F0-A239-4E7D-AD3E-2D6021BF472D}" type="presOf" srcId="{E980ACC3-FC78-40E9-BEF6-A38982DA210E}" destId="{6CCD0FB2-C67F-4452-8E1F-B20AEEE44268}" srcOrd="0" destOrd="0" presId="urn:microsoft.com/office/officeart/2005/8/layout/default"/>
    <dgm:cxn modelId="{B282CEF9-E040-42B9-912B-CDB94E132259}" type="presOf" srcId="{13AECFED-BC36-483E-BBA5-73B45F6E7913}" destId="{50EE191F-FA88-43EA-B924-842758DC9DFE}" srcOrd="0" destOrd="0" presId="urn:microsoft.com/office/officeart/2005/8/layout/default"/>
    <dgm:cxn modelId="{3A82D1FB-58E7-4E67-865F-70EC36FA2492}" srcId="{E980ACC3-FC78-40E9-BEF6-A38982DA210E}" destId="{A741B1EA-7C1E-4CC7-8FDF-D7117D3E1F08}" srcOrd="7" destOrd="0" parTransId="{4160C270-39FA-46EC-93EB-31A5E48948F7}" sibTransId="{FBAE4EC1-862E-453E-9B5A-44D8208E2733}"/>
    <dgm:cxn modelId="{2364FEFF-35DF-4B8F-9865-DDD732A577B7}" type="presOf" srcId="{B24B96E3-11C0-4916-A6AF-4F048E7B93FA}" destId="{E384EF8E-B3DB-4A7C-854F-771F4C7A1058}" srcOrd="0" destOrd="0" presId="urn:microsoft.com/office/officeart/2005/8/layout/default"/>
    <dgm:cxn modelId="{68C3D779-D6D3-45B8-B52F-4721EE995279}" type="presParOf" srcId="{6CCD0FB2-C67F-4452-8E1F-B20AEEE44268}" destId="{ADB6599A-CDE8-4C30-B092-246EBE5AA45B}" srcOrd="0" destOrd="0" presId="urn:microsoft.com/office/officeart/2005/8/layout/default"/>
    <dgm:cxn modelId="{BADAEC6A-5B8F-4102-83FD-DE10BCC7C3A3}" type="presParOf" srcId="{6CCD0FB2-C67F-4452-8E1F-B20AEEE44268}" destId="{E593493A-3D44-478C-97AC-3ACBEAEE8B5F}" srcOrd="1" destOrd="0" presId="urn:microsoft.com/office/officeart/2005/8/layout/default"/>
    <dgm:cxn modelId="{D1DB2FB4-C139-4ADD-91D6-D250BE231578}" type="presParOf" srcId="{6CCD0FB2-C67F-4452-8E1F-B20AEEE44268}" destId="{62086662-09A0-45ED-96BA-8EDC040146B7}" srcOrd="2" destOrd="0" presId="urn:microsoft.com/office/officeart/2005/8/layout/default"/>
    <dgm:cxn modelId="{93560F91-FA4A-4461-BDDC-A46E9062A366}" type="presParOf" srcId="{6CCD0FB2-C67F-4452-8E1F-B20AEEE44268}" destId="{55C92EE7-6C15-4F90-B3DF-7831AE21F0D8}" srcOrd="3" destOrd="0" presId="urn:microsoft.com/office/officeart/2005/8/layout/default"/>
    <dgm:cxn modelId="{F7AAB987-F023-4479-83A7-8C50123AF3FA}" type="presParOf" srcId="{6CCD0FB2-C67F-4452-8E1F-B20AEEE44268}" destId="{50EE191F-FA88-43EA-B924-842758DC9DFE}" srcOrd="4" destOrd="0" presId="urn:microsoft.com/office/officeart/2005/8/layout/default"/>
    <dgm:cxn modelId="{E68CBFFA-7694-4A84-876B-945A37D491D4}" type="presParOf" srcId="{6CCD0FB2-C67F-4452-8E1F-B20AEEE44268}" destId="{D0DC5538-DAB6-44CF-8199-39A1AF380D76}" srcOrd="5" destOrd="0" presId="urn:microsoft.com/office/officeart/2005/8/layout/default"/>
    <dgm:cxn modelId="{E114FB56-5627-42A6-9859-ECD4F2AFF69C}" type="presParOf" srcId="{6CCD0FB2-C67F-4452-8E1F-B20AEEE44268}" destId="{46489BE0-B405-4A0A-9FC5-9A09133649DF}" srcOrd="6" destOrd="0" presId="urn:microsoft.com/office/officeart/2005/8/layout/default"/>
    <dgm:cxn modelId="{A10D1C6B-0DA4-4585-AF8B-592217D027F4}" type="presParOf" srcId="{6CCD0FB2-C67F-4452-8E1F-B20AEEE44268}" destId="{A5AB4E4B-79DA-47AA-89B3-F319C63E6D90}" srcOrd="7" destOrd="0" presId="urn:microsoft.com/office/officeart/2005/8/layout/default"/>
    <dgm:cxn modelId="{049298C7-DD79-4484-B1E2-194EEE8C928D}" type="presParOf" srcId="{6CCD0FB2-C67F-4452-8E1F-B20AEEE44268}" destId="{A6BE09D7-C9D8-4BCB-A52F-7EAD7B4835C5}" srcOrd="8" destOrd="0" presId="urn:microsoft.com/office/officeart/2005/8/layout/default"/>
    <dgm:cxn modelId="{4A68F63B-D176-4EBC-B4F4-7A6934EB2651}" type="presParOf" srcId="{6CCD0FB2-C67F-4452-8E1F-B20AEEE44268}" destId="{E3DD73BF-3565-4FB2-A29F-DBC8E723B0F6}" srcOrd="9" destOrd="0" presId="urn:microsoft.com/office/officeart/2005/8/layout/default"/>
    <dgm:cxn modelId="{3BAEE95B-C2F3-4F0B-AA6D-506FACD678F4}" type="presParOf" srcId="{6CCD0FB2-C67F-4452-8E1F-B20AEEE44268}" destId="{D82F45FE-2E20-4A4F-ACB7-17EFB8581811}" srcOrd="10" destOrd="0" presId="urn:microsoft.com/office/officeart/2005/8/layout/default"/>
    <dgm:cxn modelId="{088BC059-F117-4C9E-87E5-7282B984436C}" type="presParOf" srcId="{6CCD0FB2-C67F-4452-8E1F-B20AEEE44268}" destId="{D850E6B7-5478-4473-95C2-CE623A69D4F6}" srcOrd="11" destOrd="0" presId="urn:microsoft.com/office/officeart/2005/8/layout/default"/>
    <dgm:cxn modelId="{88DB589A-DA5C-4F18-B09E-1F1348DE354F}" type="presParOf" srcId="{6CCD0FB2-C67F-4452-8E1F-B20AEEE44268}" destId="{5A72731F-4A3E-4989-9BC3-450760CA7757}" srcOrd="12" destOrd="0" presId="urn:microsoft.com/office/officeart/2005/8/layout/default"/>
    <dgm:cxn modelId="{B3411A19-1903-4267-A3B9-BC21AC95147A}" type="presParOf" srcId="{6CCD0FB2-C67F-4452-8E1F-B20AEEE44268}" destId="{E93A1AF6-85C9-4597-8751-0BCFC2808E25}" srcOrd="13" destOrd="0" presId="urn:microsoft.com/office/officeart/2005/8/layout/default"/>
    <dgm:cxn modelId="{61CD45BF-14A8-4317-813B-CCAB5A47F03E}" type="presParOf" srcId="{6CCD0FB2-C67F-4452-8E1F-B20AEEE44268}" destId="{E9283E0F-9B58-49F0-966F-604AD29635A5}" srcOrd="14" destOrd="0" presId="urn:microsoft.com/office/officeart/2005/8/layout/default"/>
    <dgm:cxn modelId="{1AD83B7D-61E0-43E8-AC7F-F16F6ACE1DFD}" type="presParOf" srcId="{6CCD0FB2-C67F-4452-8E1F-B20AEEE44268}" destId="{7D684D16-F208-4095-96F5-2D47EB34CEE2}" srcOrd="15" destOrd="0" presId="urn:microsoft.com/office/officeart/2005/8/layout/default"/>
    <dgm:cxn modelId="{B29DFBE6-F2A7-462A-8958-4E4BC1D77A92}" type="presParOf" srcId="{6CCD0FB2-C67F-4452-8E1F-B20AEEE44268}" destId="{C866F3B1-E7A1-4CE8-96D1-1B7A1AF6E979}" srcOrd="16" destOrd="0" presId="urn:microsoft.com/office/officeart/2005/8/layout/default"/>
    <dgm:cxn modelId="{71F58F64-066C-4C9A-9F73-D21B222F8DF7}" type="presParOf" srcId="{6CCD0FB2-C67F-4452-8E1F-B20AEEE44268}" destId="{573E2C0D-B0E2-459F-A8FE-ABBAD400DC80}" srcOrd="17" destOrd="0" presId="urn:microsoft.com/office/officeart/2005/8/layout/default"/>
    <dgm:cxn modelId="{9A5D389F-211B-4776-954B-5F74910D9547}" type="presParOf" srcId="{6CCD0FB2-C67F-4452-8E1F-B20AEEE44268}" destId="{F1F48E27-B64C-404E-B691-01230DB94E58}" srcOrd="18" destOrd="0" presId="urn:microsoft.com/office/officeart/2005/8/layout/default"/>
    <dgm:cxn modelId="{0820E51B-D2A4-47E5-AAFE-E292CF512765}" type="presParOf" srcId="{6CCD0FB2-C67F-4452-8E1F-B20AEEE44268}" destId="{F363F8B6-9E29-44B7-B746-C2E4D7B94D0A}" srcOrd="19" destOrd="0" presId="urn:microsoft.com/office/officeart/2005/8/layout/default"/>
    <dgm:cxn modelId="{01B6B143-D179-4BB5-B59A-1864A41C63C8}" type="presParOf" srcId="{6CCD0FB2-C67F-4452-8E1F-B20AEEE44268}" destId="{415202D0-7D94-4336-ACDC-0BABF087136A}" srcOrd="20" destOrd="0" presId="urn:microsoft.com/office/officeart/2005/8/layout/default"/>
    <dgm:cxn modelId="{3C3BCAB9-948D-460C-8CE1-AC12DFFAD8E2}" type="presParOf" srcId="{6CCD0FB2-C67F-4452-8E1F-B20AEEE44268}" destId="{BF993027-BC74-443E-859F-61F22946EF1F}" srcOrd="21" destOrd="0" presId="urn:microsoft.com/office/officeart/2005/8/layout/default"/>
    <dgm:cxn modelId="{B33E3122-3597-4593-B19F-6B87AF3A2E0A}" type="presParOf" srcId="{6CCD0FB2-C67F-4452-8E1F-B20AEEE44268}" destId="{E384EF8E-B3DB-4A7C-854F-771F4C7A1058}" srcOrd="22" destOrd="0" presId="urn:microsoft.com/office/officeart/2005/8/layout/default"/>
    <dgm:cxn modelId="{878EE83F-9346-4AD3-988B-C57C01569E81}" type="presParOf" srcId="{6CCD0FB2-C67F-4452-8E1F-B20AEEE44268}" destId="{865BA7A2-4DEB-4428-AC56-AB2CF5E882F6}" srcOrd="23" destOrd="0" presId="urn:microsoft.com/office/officeart/2005/8/layout/default"/>
    <dgm:cxn modelId="{8AF2446D-E2A6-429C-9BF5-3F8D6224ADE1}" type="presParOf" srcId="{6CCD0FB2-C67F-4452-8E1F-B20AEEE44268}" destId="{FF1792CE-03B9-4B7C-8C6A-9FF2E05CE16E}" srcOrd="24" destOrd="0" presId="urn:microsoft.com/office/officeart/2005/8/layout/default"/>
    <dgm:cxn modelId="{1D8E6611-F8AD-485D-ACFC-2E79B2BB2FA6}" type="presParOf" srcId="{6CCD0FB2-C67F-4452-8E1F-B20AEEE44268}" destId="{115300E8-919F-4F43-93F6-E95D95427FDF}" srcOrd="25" destOrd="0" presId="urn:microsoft.com/office/officeart/2005/8/layout/default"/>
    <dgm:cxn modelId="{6A801BB8-060A-42EC-9DFC-36785DC01FD3}" type="presParOf" srcId="{6CCD0FB2-C67F-4452-8E1F-B20AEEE44268}" destId="{547C3539-1AC1-4FC4-97DB-340DD5DC0334}" srcOrd="26" destOrd="0" presId="urn:microsoft.com/office/officeart/2005/8/layout/default"/>
    <dgm:cxn modelId="{C847FE79-03B3-44EE-A709-E418EC799957}" type="presParOf" srcId="{6CCD0FB2-C67F-4452-8E1F-B20AEEE44268}" destId="{BFDBF46B-AA3C-4EFA-BC5F-1A0DF2359575}" srcOrd="27" destOrd="0" presId="urn:microsoft.com/office/officeart/2005/8/layout/default"/>
    <dgm:cxn modelId="{BFB7F48E-64DC-4112-907F-22EC4A3F97E3}" type="presParOf" srcId="{6CCD0FB2-C67F-4452-8E1F-B20AEEE44268}" destId="{72E2893C-4209-4436-B3FB-D18EEA633D00}"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E24FE1-05C6-4BB5-AE5D-225D54199F1B}"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13CE5F62-FA82-4C47-A8B8-B7452CA22967}">
      <dgm:prSet/>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pPr algn="ctr"/>
          <a:r>
            <a:rPr lang="en-US" b="1" dirty="0">
              <a:latin typeface="Google Sans"/>
            </a:rPr>
            <a:t>Competitive Compensation &amp; Total Rewards Package</a:t>
          </a:r>
        </a:p>
      </dgm:t>
    </dgm:pt>
    <dgm:pt modelId="{BE5FDFFC-E918-42B5-AA99-BACE6109522E}" type="parTrans" cxnId="{0F5E6428-9108-49D8-8BD6-195C6A22BB64}">
      <dgm:prSet/>
      <dgm:spPr/>
      <dgm:t>
        <a:bodyPr/>
        <a:lstStyle/>
        <a:p>
          <a:endParaRPr lang="en-US"/>
        </a:p>
      </dgm:t>
    </dgm:pt>
    <dgm:pt modelId="{6E1489F1-2529-4411-9167-E3F95A5E0F52}" type="sibTrans" cxnId="{0F5E6428-9108-49D8-8BD6-195C6A22BB64}">
      <dgm:prSet/>
      <dgm:spPr/>
      <dgm:t>
        <a:bodyPr/>
        <a:lstStyle/>
        <a:p>
          <a:endParaRPr lang="en-US"/>
        </a:p>
      </dgm:t>
    </dgm:pt>
    <dgm:pt modelId="{27A40CD1-CF27-479E-80BE-50FD6F3F9B58}">
      <dgm:prSet/>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pPr algn="ctr"/>
          <a:r>
            <a:rPr lang="en-US" b="1" dirty="0">
              <a:latin typeface="Google Sans"/>
            </a:rPr>
            <a:t>Professional Development Opportunities</a:t>
          </a:r>
        </a:p>
      </dgm:t>
    </dgm:pt>
    <dgm:pt modelId="{BB7C7A0A-F8EF-4F9A-AD6B-A41602024697}" type="parTrans" cxnId="{5F1CF8F2-088B-4C53-83E5-E7ECDBB4B9C7}">
      <dgm:prSet/>
      <dgm:spPr/>
      <dgm:t>
        <a:bodyPr/>
        <a:lstStyle/>
        <a:p>
          <a:endParaRPr lang="en-US"/>
        </a:p>
      </dgm:t>
    </dgm:pt>
    <dgm:pt modelId="{678A39C7-63DA-4A61-9C71-ABA980E7D727}" type="sibTrans" cxnId="{5F1CF8F2-088B-4C53-83E5-E7ECDBB4B9C7}">
      <dgm:prSet/>
      <dgm:spPr/>
      <dgm:t>
        <a:bodyPr/>
        <a:lstStyle/>
        <a:p>
          <a:endParaRPr lang="en-US"/>
        </a:p>
      </dgm:t>
    </dgm:pt>
    <dgm:pt modelId="{07BC35FD-1BD5-4C64-BDFF-DC6A2BABAF84}">
      <dgm:prSet/>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pPr algn="ctr"/>
          <a:r>
            <a:rPr lang="en-US" b="1" dirty="0">
              <a:latin typeface="Google Sans"/>
            </a:rPr>
            <a:t>Recognition &amp; Rewards</a:t>
          </a:r>
        </a:p>
      </dgm:t>
    </dgm:pt>
    <dgm:pt modelId="{916BDB3C-48D1-4776-A697-09C7B644DA90}" type="parTrans" cxnId="{4968AA0A-D632-4012-A869-D76841DB3266}">
      <dgm:prSet/>
      <dgm:spPr/>
      <dgm:t>
        <a:bodyPr/>
        <a:lstStyle/>
        <a:p>
          <a:endParaRPr lang="en-US"/>
        </a:p>
      </dgm:t>
    </dgm:pt>
    <dgm:pt modelId="{8EE43C40-F0DF-465D-B33A-1D4F4B662B5F}" type="sibTrans" cxnId="{4968AA0A-D632-4012-A869-D76841DB3266}">
      <dgm:prSet/>
      <dgm:spPr/>
      <dgm:t>
        <a:bodyPr/>
        <a:lstStyle/>
        <a:p>
          <a:endParaRPr lang="en-US"/>
        </a:p>
      </dgm:t>
    </dgm:pt>
    <dgm:pt modelId="{9DE22065-7EBA-4B8A-A1D4-4D8DF2A14493}">
      <dgm:prSet/>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pPr algn="ctr"/>
          <a:r>
            <a:rPr lang="en-US" b="1" dirty="0">
              <a:latin typeface="Google Sans"/>
            </a:rPr>
            <a:t>Work-Life Balance</a:t>
          </a:r>
        </a:p>
      </dgm:t>
    </dgm:pt>
    <dgm:pt modelId="{D268917D-8FD7-4319-95C3-77F46D31DB42}" type="parTrans" cxnId="{055686A2-2AF7-4D61-B023-4456BBAAA26C}">
      <dgm:prSet/>
      <dgm:spPr/>
      <dgm:t>
        <a:bodyPr/>
        <a:lstStyle/>
        <a:p>
          <a:endParaRPr lang="en-US"/>
        </a:p>
      </dgm:t>
    </dgm:pt>
    <dgm:pt modelId="{9FDAD6C9-64CC-4955-9152-5532F8B0F950}" type="sibTrans" cxnId="{055686A2-2AF7-4D61-B023-4456BBAAA26C}">
      <dgm:prSet/>
      <dgm:spPr/>
      <dgm:t>
        <a:bodyPr/>
        <a:lstStyle/>
        <a:p>
          <a:endParaRPr lang="en-US"/>
        </a:p>
      </dgm:t>
    </dgm:pt>
    <dgm:pt modelId="{53031D18-EC5D-4D28-8020-D427E3BC9096}">
      <dgm:prSet/>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pPr algn="ctr"/>
          <a:r>
            <a:rPr lang="en-US" b="1" dirty="0">
              <a:latin typeface="Google Sans"/>
            </a:rPr>
            <a:t>Employee Engagement Initiatives</a:t>
          </a:r>
        </a:p>
      </dgm:t>
    </dgm:pt>
    <dgm:pt modelId="{B4198FB2-5CBD-48E9-B878-5E3F24CE089B}" type="parTrans" cxnId="{4CC1D221-9B14-404A-93D7-E4B7956A182F}">
      <dgm:prSet/>
      <dgm:spPr/>
      <dgm:t>
        <a:bodyPr/>
        <a:lstStyle/>
        <a:p>
          <a:endParaRPr lang="en-US"/>
        </a:p>
      </dgm:t>
    </dgm:pt>
    <dgm:pt modelId="{422A2ABB-B218-4775-B3FD-D396F1A12BF9}" type="sibTrans" cxnId="{4CC1D221-9B14-404A-93D7-E4B7956A182F}">
      <dgm:prSet/>
      <dgm:spPr/>
      <dgm:t>
        <a:bodyPr/>
        <a:lstStyle/>
        <a:p>
          <a:endParaRPr lang="en-US"/>
        </a:p>
      </dgm:t>
    </dgm:pt>
    <dgm:pt modelId="{4270D181-EA0D-4AB6-8958-9C2929692CA0}">
      <dgm:prSet/>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pPr algn="ctr"/>
          <a:r>
            <a:rPr lang="en-US" b="1" dirty="0">
              <a:latin typeface="Google Sans"/>
            </a:rPr>
            <a:t>Flexible Work Arrangements</a:t>
          </a:r>
        </a:p>
      </dgm:t>
    </dgm:pt>
    <dgm:pt modelId="{AC870D55-619D-4A6D-8C33-C215B46E3EDB}" type="parTrans" cxnId="{1C9679D4-9DF3-4FC7-833D-8A40ED8ABE0F}">
      <dgm:prSet/>
      <dgm:spPr/>
      <dgm:t>
        <a:bodyPr/>
        <a:lstStyle/>
        <a:p>
          <a:endParaRPr lang="en-US"/>
        </a:p>
      </dgm:t>
    </dgm:pt>
    <dgm:pt modelId="{74F96E6F-75E6-48DB-9125-11C953E8F631}" type="sibTrans" cxnId="{1C9679D4-9DF3-4FC7-833D-8A40ED8ABE0F}">
      <dgm:prSet/>
      <dgm:spPr/>
      <dgm:t>
        <a:bodyPr/>
        <a:lstStyle/>
        <a:p>
          <a:endParaRPr lang="en-US"/>
        </a:p>
      </dgm:t>
    </dgm:pt>
    <dgm:pt modelId="{D5963185-D3F1-4248-BCDE-67A6D09836E9}">
      <dgm:prSet/>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pPr algn="ctr"/>
          <a:r>
            <a:rPr lang="en-US" b="1" dirty="0">
              <a:latin typeface="Google Sans"/>
            </a:rPr>
            <a:t>Effective Leadership</a:t>
          </a:r>
        </a:p>
      </dgm:t>
    </dgm:pt>
    <dgm:pt modelId="{50094E1C-AFDB-4442-B167-C570FDF9A3E0}" type="parTrans" cxnId="{A53204ED-883F-4F9E-90E9-A5A3AFC5C538}">
      <dgm:prSet/>
      <dgm:spPr/>
      <dgm:t>
        <a:bodyPr/>
        <a:lstStyle/>
        <a:p>
          <a:endParaRPr lang="en-US"/>
        </a:p>
      </dgm:t>
    </dgm:pt>
    <dgm:pt modelId="{6078770B-B462-491E-82B1-02709CFE98B8}" type="sibTrans" cxnId="{A53204ED-883F-4F9E-90E9-A5A3AFC5C538}">
      <dgm:prSet/>
      <dgm:spPr/>
      <dgm:t>
        <a:bodyPr/>
        <a:lstStyle/>
        <a:p>
          <a:endParaRPr lang="en-US"/>
        </a:p>
      </dgm:t>
    </dgm:pt>
    <dgm:pt modelId="{544DD243-FC5D-432A-8AA8-CB0928A0E0BA}">
      <dgm:prSet/>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pPr algn="ctr"/>
          <a:r>
            <a:rPr lang="en-US" b="1" dirty="0">
              <a:latin typeface="Google Sans"/>
            </a:rPr>
            <a:t>Communication</a:t>
          </a:r>
        </a:p>
      </dgm:t>
    </dgm:pt>
    <dgm:pt modelId="{AB761F05-DD47-4D46-A55D-A3BFB02E0FA5}" type="parTrans" cxnId="{13C3538D-EFF6-4167-A634-27D33905195A}">
      <dgm:prSet/>
      <dgm:spPr/>
      <dgm:t>
        <a:bodyPr/>
        <a:lstStyle/>
        <a:p>
          <a:endParaRPr lang="en-US"/>
        </a:p>
      </dgm:t>
    </dgm:pt>
    <dgm:pt modelId="{A887CC0B-32F6-427B-A523-1CAD3562A725}" type="sibTrans" cxnId="{13C3538D-EFF6-4167-A634-27D33905195A}">
      <dgm:prSet/>
      <dgm:spPr/>
      <dgm:t>
        <a:bodyPr/>
        <a:lstStyle/>
        <a:p>
          <a:endParaRPr lang="en-US"/>
        </a:p>
      </dgm:t>
    </dgm:pt>
    <dgm:pt modelId="{09A743F2-50E0-4480-8B57-32FAD1E2A29C}">
      <dgm:prSet/>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pPr algn="ctr"/>
          <a:r>
            <a:rPr lang="en-US" b="1" dirty="0">
              <a:latin typeface="Google Sans"/>
            </a:rPr>
            <a:t>Create a Positive Work Culture</a:t>
          </a:r>
        </a:p>
      </dgm:t>
    </dgm:pt>
    <dgm:pt modelId="{BE8A300D-F3AA-4404-AF49-DFA0344297DF}" type="parTrans" cxnId="{5186E307-7225-4994-9EDE-A085C6CD718F}">
      <dgm:prSet/>
      <dgm:spPr/>
      <dgm:t>
        <a:bodyPr/>
        <a:lstStyle/>
        <a:p>
          <a:endParaRPr lang="en-US"/>
        </a:p>
      </dgm:t>
    </dgm:pt>
    <dgm:pt modelId="{8F9A35C0-648A-4C2D-95FD-3DDB579D2925}" type="sibTrans" cxnId="{5186E307-7225-4994-9EDE-A085C6CD718F}">
      <dgm:prSet/>
      <dgm:spPr/>
      <dgm:t>
        <a:bodyPr/>
        <a:lstStyle/>
        <a:p>
          <a:endParaRPr lang="en-US"/>
        </a:p>
      </dgm:t>
    </dgm:pt>
    <dgm:pt modelId="{FC70B770-46F5-410C-A448-7FBA793D03CD}">
      <dgm:prSet/>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pPr algn="ctr"/>
          <a:r>
            <a:rPr lang="en-US" b="1" dirty="0">
              <a:latin typeface="Google Sans"/>
            </a:rPr>
            <a:t>Hire the Right People!</a:t>
          </a:r>
        </a:p>
      </dgm:t>
    </dgm:pt>
    <dgm:pt modelId="{3906E0FA-0C1B-47EB-8430-2F52C2DC5A8D}" type="parTrans" cxnId="{E59967F8-FA52-40CE-A8C1-CDD5BB257B84}">
      <dgm:prSet/>
      <dgm:spPr/>
      <dgm:t>
        <a:bodyPr/>
        <a:lstStyle/>
        <a:p>
          <a:endParaRPr lang="en-US"/>
        </a:p>
      </dgm:t>
    </dgm:pt>
    <dgm:pt modelId="{745583F2-C35B-4007-91D1-819D3B551F61}" type="sibTrans" cxnId="{E59967F8-FA52-40CE-A8C1-CDD5BB257B84}">
      <dgm:prSet/>
      <dgm:spPr/>
      <dgm:t>
        <a:bodyPr/>
        <a:lstStyle/>
        <a:p>
          <a:endParaRPr lang="en-US"/>
        </a:p>
      </dgm:t>
    </dgm:pt>
    <dgm:pt modelId="{FEA4DADE-35F6-496C-9DBA-AB1160DEE600}">
      <dgm:prSet/>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pPr algn="ctr"/>
          <a:r>
            <a:rPr lang="en-US" b="1" dirty="0">
              <a:latin typeface="Google Sans"/>
            </a:rPr>
            <a:t>Clear Career Paths</a:t>
          </a:r>
        </a:p>
      </dgm:t>
    </dgm:pt>
    <dgm:pt modelId="{C318CEC2-FDB3-48A5-96EC-CB1FA291B0B1}" type="parTrans" cxnId="{1DE1CF99-E3C7-4284-A69A-30AD9641C692}">
      <dgm:prSet/>
      <dgm:spPr/>
      <dgm:t>
        <a:bodyPr/>
        <a:lstStyle/>
        <a:p>
          <a:endParaRPr lang="en-US"/>
        </a:p>
      </dgm:t>
    </dgm:pt>
    <dgm:pt modelId="{F276BA90-8347-4E8D-A90E-122388E07A12}" type="sibTrans" cxnId="{1DE1CF99-E3C7-4284-A69A-30AD9641C692}">
      <dgm:prSet/>
      <dgm:spPr/>
      <dgm:t>
        <a:bodyPr/>
        <a:lstStyle/>
        <a:p>
          <a:endParaRPr lang="en-US"/>
        </a:p>
      </dgm:t>
    </dgm:pt>
    <dgm:pt modelId="{3F2F31CB-B312-4E95-862D-EB9C1DBFDBEB}">
      <dgm:prSet/>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pPr algn="ctr"/>
          <a:r>
            <a:rPr lang="en-US" b="1" dirty="0">
              <a:latin typeface="Google Sans"/>
            </a:rPr>
            <a:t>Employee Well-Being Programs</a:t>
          </a:r>
        </a:p>
      </dgm:t>
    </dgm:pt>
    <dgm:pt modelId="{9718FAE5-DEDD-4423-A0E3-3E57C4417DF3}" type="parTrans" cxnId="{F46FF252-3688-4C74-8EC1-ABF835AC869C}">
      <dgm:prSet/>
      <dgm:spPr/>
      <dgm:t>
        <a:bodyPr/>
        <a:lstStyle/>
        <a:p>
          <a:endParaRPr lang="en-US"/>
        </a:p>
      </dgm:t>
    </dgm:pt>
    <dgm:pt modelId="{0806A2C9-94D4-4577-BC5D-CFC63D756939}" type="sibTrans" cxnId="{F46FF252-3688-4C74-8EC1-ABF835AC869C}">
      <dgm:prSet/>
      <dgm:spPr/>
      <dgm:t>
        <a:bodyPr/>
        <a:lstStyle/>
        <a:p>
          <a:endParaRPr lang="en-US"/>
        </a:p>
      </dgm:t>
    </dgm:pt>
    <dgm:pt modelId="{81481E32-D566-4CF9-A052-E2EC9919ABDE}" type="pres">
      <dgm:prSet presAssocID="{24E24FE1-05C6-4BB5-AE5D-225D54199F1B}" presName="diagram" presStyleCnt="0">
        <dgm:presLayoutVars>
          <dgm:dir/>
          <dgm:resizeHandles val="exact"/>
        </dgm:presLayoutVars>
      </dgm:prSet>
      <dgm:spPr/>
    </dgm:pt>
    <dgm:pt modelId="{4FAB0714-B5FE-435D-BFFD-9DD0974807B2}" type="pres">
      <dgm:prSet presAssocID="{D5963185-D3F1-4248-BCDE-67A6D09836E9}" presName="node" presStyleLbl="node1" presStyleIdx="0" presStyleCnt="12" custScaleX="110298">
        <dgm:presLayoutVars>
          <dgm:bulletEnabled val="1"/>
        </dgm:presLayoutVars>
      </dgm:prSet>
      <dgm:spPr/>
    </dgm:pt>
    <dgm:pt modelId="{AF306068-FC2D-41DE-90B2-09F8E57F357B}" type="pres">
      <dgm:prSet presAssocID="{6078770B-B462-491E-82B1-02709CFE98B8}" presName="sibTrans" presStyleCnt="0"/>
      <dgm:spPr/>
    </dgm:pt>
    <dgm:pt modelId="{18A641A9-850A-4C8A-BB88-067C3E11157D}" type="pres">
      <dgm:prSet presAssocID="{544DD243-FC5D-432A-8AA8-CB0928A0E0BA}" presName="node" presStyleLbl="node1" presStyleIdx="1" presStyleCnt="12" custScaleX="106453" custScaleY="88458">
        <dgm:presLayoutVars>
          <dgm:bulletEnabled val="1"/>
        </dgm:presLayoutVars>
      </dgm:prSet>
      <dgm:spPr/>
    </dgm:pt>
    <dgm:pt modelId="{5A3FAA7E-0344-498A-AE7F-B59DD21E19D6}" type="pres">
      <dgm:prSet presAssocID="{A887CC0B-32F6-427B-A523-1CAD3562A725}" presName="sibTrans" presStyleCnt="0"/>
      <dgm:spPr/>
    </dgm:pt>
    <dgm:pt modelId="{E48C58E9-58B8-41E9-9B3D-342647F338C9}" type="pres">
      <dgm:prSet presAssocID="{09A743F2-50E0-4480-8B57-32FAD1E2A29C}" presName="node" presStyleLbl="node1" presStyleIdx="2" presStyleCnt="12">
        <dgm:presLayoutVars>
          <dgm:bulletEnabled val="1"/>
        </dgm:presLayoutVars>
      </dgm:prSet>
      <dgm:spPr/>
    </dgm:pt>
    <dgm:pt modelId="{38DD8699-3F84-4592-B6BE-37502A083498}" type="pres">
      <dgm:prSet presAssocID="{8F9A35C0-648A-4C2D-95FD-3DDB579D2925}" presName="sibTrans" presStyleCnt="0"/>
      <dgm:spPr/>
    </dgm:pt>
    <dgm:pt modelId="{B25346BA-81EF-40A7-8D32-282789C39C23}" type="pres">
      <dgm:prSet presAssocID="{FC70B770-46F5-410C-A448-7FBA793D03CD}" presName="node" presStyleLbl="node1" presStyleIdx="3" presStyleCnt="12">
        <dgm:presLayoutVars>
          <dgm:bulletEnabled val="1"/>
        </dgm:presLayoutVars>
      </dgm:prSet>
      <dgm:spPr/>
    </dgm:pt>
    <dgm:pt modelId="{B87C6CDC-9EA4-4B90-8013-9F35C1BA5344}" type="pres">
      <dgm:prSet presAssocID="{745583F2-C35B-4007-91D1-819D3B551F61}" presName="sibTrans" presStyleCnt="0"/>
      <dgm:spPr/>
    </dgm:pt>
    <dgm:pt modelId="{D9191583-1830-46C9-A226-FBEF27A7D6F5}" type="pres">
      <dgm:prSet presAssocID="{13CE5F62-FA82-4C47-A8B8-B7452CA22967}" presName="node" presStyleLbl="node1" presStyleIdx="4" presStyleCnt="12">
        <dgm:presLayoutVars>
          <dgm:bulletEnabled val="1"/>
        </dgm:presLayoutVars>
      </dgm:prSet>
      <dgm:spPr/>
    </dgm:pt>
    <dgm:pt modelId="{1931E618-065C-498D-A809-D906DACFBD5F}" type="pres">
      <dgm:prSet presAssocID="{6E1489F1-2529-4411-9167-E3F95A5E0F52}" presName="sibTrans" presStyleCnt="0"/>
      <dgm:spPr/>
    </dgm:pt>
    <dgm:pt modelId="{7B432E3D-9E45-4ED5-BCF5-9BF54EB19CDB}" type="pres">
      <dgm:prSet presAssocID="{3F2F31CB-B312-4E95-862D-EB9C1DBFDBEB}" presName="node" presStyleLbl="node1" presStyleIdx="5" presStyleCnt="12">
        <dgm:presLayoutVars>
          <dgm:bulletEnabled val="1"/>
        </dgm:presLayoutVars>
      </dgm:prSet>
      <dgm:spPr/>
    </dgm:pt>
    <dgm:pt modelId="{780DF9A5-FFF5-4096-908A-15A1E9C82C4A}" type="pres">
      <dgm:prSet presAssocID="{0806A2C9-94D4-4577-BC5D-CFC63D756939}" presName="sibTrans" presStyleCnt="0"/>
      <dgm:spPr/>
    </dgm:pt>
    <dgm:pt modelId="{87110602-99C2-4500-AA4D-5D674A9748B2}" type="pres">
      <dgm:prSet presAssocID="{27A40CD1-CF27-479E-80BE-50FD6F3F9B58}" presName="node" presStyleLbl="node1" presStyleIdx="6" presStyleCnt="12">
        <dgm:presLayoutVars>
          <dgm:bulletEnabled val="1"/>
        </dgm:presLayoutVars>
      </dgm:prSet>
      <dgm:spPr/>
    </dgm:pt>
    <dgm:pt modelId="{DE650886-6F6B-48C0-94A0-832D92C6BB98}" type="pres">
      <dgm:prSet presAssocID="{678A39C7-63DA-4A61-9C71-ABA980E7D727}" presName="sibTrans" presStyleCnt="0"/>
      <dgm:spPr/>
    </dgm:pt>
    <dgm:pt modelId="{BE07AA49-95D8-4F6A-A150-EC5152E4D3D1}" type="pres">
      <dgm:prSet presAssocID="{FEA4DADE-35F6-496C-9DBA-AB1160DEE600}" presName="node" presStyleLbl="node1" presStyleIdx="7" presStyleCnt="12">
        <dgm:presLayoutVars>
          <dgm:bulletEnabled val="1"/>
        </dgm:presLayoutVars>
      </dgm:prSet>
      <dgm:spPr/>
    </dgm:pt>
    <dgm:pt modelId="{EF01BDBF-8DD1-4655-BE7A-EC0635956A03}" type="pres">
      <dgm:prSet presAssocID="{F276BA90-8347-4E8D-A90E-122388E07A12}" presName="sibTrans" presStyleCnt="0"/>
      <dgm:spPr/>
    </dgm:pt>
    <dgm:pt modelId="{BCE69A67-5DB9-43C4-AF5E-27625F3AB44D}" type="pres">
      <dgm:prSet presAssocID="{07BC35FD-1BD5-4C64-BDFF-DC6A2BABAF84}" presName="node" presStyleLbl="node1" presStyleIdx="8" presStyleCnt="12">
        <dgm:presLayoutVars>
          <dgm:bulletEnabled val="1"/>
        </dgm:presLayoutVars>
      </dgm:prSet>
      <dgm:spPr/>
    </dgm:pt>
    <dgm:pt modelId="{FBEF2D62-8DF6-4FDA-A4C7-269BBAB99A63}" type="pres">
      <dgm:prSet presAssocID="{8EE43C40-F0DF-465D-B33A-1D4F4B662B5F}" presName="sibTrans" presStyleCnt="0"/>
      <dgm:spPr/>
    </dgm:pt>
    <dgm:pt modelId="{4175CABC-76AB-430C-8A4A-D373366D9C4D}" type="pres">
      <dgm:prSet presAssocID="{9DE22065-7EBA-4B8A-A1D4-4D8DF2A14493}" presName="node" presStyleLbl="node1" presStyleIdx="9" presStyleCnt="12">
        <dgm:presLayoutVars>
          <dgm:bulletEnabled val="1"/>
        </dgm:presLayoutVars>
      </dgm:prSet>
      <dgm:spPr/>
    </dgm:pt>
    <dgm:pt modelId="{C6B32BEE-5273-4C4D-91C8-4C10EBA26055}" type="pres">
      <dgm:prSet presAssocID="{9FDAD6C9-64CC-4955-9152-5532F8B0F950}" presName="sibTrans" presStyleCnt="0"/>
      <dgm:spPr/>
    </dgm:pt>
    <dgm:pt modelId="{4A8B7BC9-DEC7-45B7-BA3A-FCC1D5EFC45E}" type="pres">
      <dgm:prSet presAssocID="{53031D18-EC5D-4D28-8020-D427E3BC9096}" presName="node" presStyleLbl="node1" presStyleIdx="10" presStyleCnt="12">
        <dgm:presLayoutVars>
          <dgm:bulletEnabled val="1"/>
        </dgm:presLayoutVars>
      </dgm:prSet>
      <dgm:spPr/>
    </dgm:pt>
    <dgm:pt modelId="{63B1F115-8DD1-4577-B606-9D2A83FBADD7}" type="pres">
      <dgm:prSet presAssocID="{422A2ABB-B218-4775-B3FD-D396F1A12BF9}" presName="sibTrans" presStyleCnt="0"/>
      <dgm:spPr/>
    </dgm:pt>
    <dgm:pt modelId="{33E58CFD-5B72-4EE8-8B04-1120B97CC7F2}" type="pres">
      <dgm:prSet presAssocID="{4270D181-EA0D-4AB6-8958-9C2929692CA0}" presName="node" presStyleLbl="node1" presStyleIdx="11" presStyleCnt="12">
        <dgm:presLayoutVars>
          <dgm:bulletEnabled val="1"/>
        </dgm:presLayoutVars>
      </dgm:prSet>
      <dgm:spPr/>
    </dgm:pt>
  </dgm:ptLst>
  <dgm:cxnLst>
    <dgm:cxn modelId="{8E88A607-9D43-41DF-B3BC-4079D39AFE41}" type="presOf" srcId="{3F2F31CB-B312-4E95-862D-EB9C1DBFDBEB}" destId="{7B432E3D-9E45-4ED5-BCF5-9BF54EB19CDB}" srcOrd="0" destOrd="0" presId="urn:microsoft.com/office/officeart/2005/8/layout/default"/>
    <dgm:cxn modelId="{5186E307-7225-4994-9EDE-A085C6CD718F}" srcId="{24E24FE1-05C6-4BB5-AE5D-225D54199F1B}" destId="{09A743F2-50E0-4480-8B57-32FAD1E2A29C}" srcOrd="2" destOrd="0" parTransId="{BE8A300D-F3AA-4404-AF49-DFA0344297DF}" sibTransId="{8F9A35C0-648A-4C2D-95FD-3DDB579D2925}"/>
    <dgm:cxn modelId="{4968AA0A-D632-4012-A869-D76841DB3266}" srcId="{24E24FE1-05C6-4BB5-AE5D-225D54199F1B}" destId="{07BC35FD-1BD5-4C64-BDFF-DC6A2BABAF84}" srcOrd="8" destOrd="0" parTransId="{916BDB3C-48D1-4776-A697-09C7B644DA90}" sibTransId="{8EE43C40-F0DF-465D-B33A-1D4F4B662B5F}"/>
    <dgm:cxn modelId="{20017618-8C3A-4AE5-BC65-32F7AE102237}" type="presOf" srcId="{544DD243-FC5D-432A-8AA8-CB0928A0E0BA}" destId="{18A641A9-850A-4C8A-BB88-067C3E11157D}" srcOrd="0" destOrd="0" presId="urn:microsoft.com/office/officeart/2005/8/layout/default"/>
    <dgm:cxn modelId="{4CC1D221-9B14-404A-93D7-E4B7956A182F}" srcId="{24E24FE1-05C6-4BB5-AE5D-225D54199F1B}" destId="{53031D18-EC5D-4D28-8020-D427E3BC9096}" srcOrd="10" destOrd="0" parTransId="{B4198FB2-5CBD-48E9-B878-5E3F24CE089B}" sibTransId="{422A2ABB-B218-4775-B3FD-D396F1A12BF9}"/>
    <dgm:cxn modelId="{E12C0627-50B5-414F-BEBE-2B7B2AB06DC4}" type="presOf" srcId="{FC70B770-46F5-410C-A448-7FBA793D03CD}" destId="{B25346BA-81EF-40A7-8D32-282789C39C23}" srcOrd="0" destOrd="0" presId="urn:microsoft.com/office/officeart/2005/8/layout/default"/>
    <dgm:cxn modelId="{0F5E6428-9108-49D8-8BD6-195C6A22BB64}" srcId="{24E24FE1-05C6-4BB5-AE5D-225D54199F1B}" destId="{13CE5F62-FA82-4C47-A8B8-B7452CA22967}" srcOrd="4" destOrd="0" parTransId="{BE5FDFFC-E918-42B5-AA99-BACE6109522E}" sibTransId="{6E1489F1-2529-4411-9167-E3F95A5E0F52}"/>
    <dgm:cxn modelId="{2430F02E-2F12-4F8E-B7AB-9FD4DB215CF0}" type="presOf" srcId="{53031D18-EC5D-4D28-8020-D427E3BC9096}" destId="{4A8B7BC9-DEC7-45B7-BA3A-FCC1D5EFC45E}" srcOrd="0" destOrd="0" presId="urn:microsoft.com/office/officeart/2005/8/layout/default"/>
    <dgm:cxn modelId="{1BBAC56D-DF7E-4345-8022-1E95BDC64495}" type="presOf" srcId="{9DE22065-7EBA-4B8A-A1D4-4D8DF2A14493}" destId="{4175CABC-76AB-430C-8A4A-D373366D9C4D}" srcOrd="0" destOrd="0" presId="urn:microsoft.com/office/officeart/2005/8/layout/default"/>
    <dgm:cxn modelId="{F46FF252-3688-4C74-8EC1-ABF835AC869C}" srcId="{24E24FE1-05C6-4BB5-AE5D-225D54199F1B}" destId="{3F2F31CB-B312-4E95-862D-EB9C1DBFDBEB}" srcOrd="5" destOrd="0" parTransId="{9718FAE5-DEDD-4423-A0E3-3E57C4417DF3}" sibTransId="{0806A2C9-94D4-4577-BC5D-CFC63D756939}"/>
    <dgm:cxn modelId="{79574985-A320-4651-8BA7-D1DFE7A43B7F}" type="presOf" srcId="{D5963185-D3F1-4248-BCDE-67A6D09836E9}" destId="{4FAB0714-B5FE-435D-BFFD-9DD0974807B2}" srcOrd="0" destOrd="0" presId="urn:microsoft.com/office/officeart/2005/8/layout/default"/>
    <dgm:cxn modelId="{13C3538D-EFF6-4167-A634-27D33905195A}" srcId="{24E24FE1-05C6-4BB5-AE5D-225D54199F1B}" destId="{544DD243-FC5D-432A-8AA8-CB0928A0E0BA}" srcOrd="1" destOrd="0" parTransId="{AB761F05-DD47-4D46-A55D-A3BFB02E0FA5}" sibTransId="{A887CC0B-32F6-427B-A523-1CAD3562A725}"/>
    <dgm:cxn modelId="{1DE1CF99-E3C7-4284-A69A-30AD9641C692}" srcId="{24E24FE1-05C6-4BB5-AE5D-225D54199F1B}" destId="{FEA4DADE-35F6-496C-9DBA-AB1160DEE600}" srcOrd="7" destOrd="0" parTransId="{C318CEC2-FDB3-48A5-96EC-CB1FA291B0B1}" sibTransId="{F276BA90-8347-4E8D-A90E-122388E07A12}"/>
    <dgm:cxn modelId="{B48E6D9E-1434-405D-9D75-1BBD843A35D5}" type="presOf" srcId="{09A743F2-50E0-4480-8B57-32FAD1E2A29C}" destId="{E48C58E9-58B8-41E9-9B3D-342647F338C9}" srcOrd="0" destOrd="0" presId="urn:microsoft.com/office/officeart/2005/8/layout/default"/>
    <dgm:cxn modelId="{055686A2-2AF7-4D61-B023-4456BBAAA26C}" srcId="{24E24FE1-05C6-4BB5-AE5D-225D54199F1B}" destId="{9DE22065-7EBA-4B8A-A1D4-4D8DF2A14493}" srcOrd="9" destOrd="0" parTransId="{D268917D-8FD7-4319-95C3-77F46D31DB42}" sibTransId="{9FDAD6C9-64CC-4955-9152-5532F8B0F950}"/>
    <dgm:cxn modelId="{AB6EBACA-73EA-47CB-9021-BDB8E94971C3}" type="presOf" srcId="{13CE5F62-FA82-4C47-A8B8-B7452CA22967}" destId="{D9191583-1830-46C9-A226-FBEF27A7D6F5}" srcOrd="0" destOrd="0" presId="urn:microsoft.com/office/officeart/2005/8/layout/default"/>
    <dgm:cxn modelId="{1C9679D4-9DF3-4FC7-833D-8A40ED8ABE0F}" srcId="{24E24FE1-05C6-4BB5-AE5D-225D54199F1B}" destId="{4270D181-EA0D-4AB6-8958-9C2929692CA0}" srcOrd="11" destOrd="0" parTransId="{AC870D55-619D-4A6D-8C33-C215B46E3EDB}" sibTransId="{74F96E6F-75E6-48DB-9125-11C953E8F631}"/>
    <dgm:cxn modelId="{2FCC34D9-E4A8-423C-8616-7BAFA0ABAB1B}" type="presOf" srcId="{4270D181-EA0D-4AB6-8958-9C2929692CA0}" destId="{33E58CFD-5B72-4EE8-8B04-1120B97CC7F2}" srcOrd="0" destOrd="0" presId="urn:microsoft.com/office/officeart/2005/8/layout/default"/>
    <dgm:cxn modelId="{FD267FDA-1B9E-4B57-97B7-FCEF14A0BD24}" type="presOf" srcId="{24E24FE1-05C6-4BB5-AE5D-225D54199F1B}" destId="{81481E32-D566-4CF9-A052-E2EC9919ABDE}" srcOrd="0" destOrd="0" presId="urn:microsoft.com/office/officeart/2005/8/layout/default"/>
    <dgm:cxn modelId="{5CB14DE5-73FD-4F3A-9820-6661BF0C5B0B}" type="presOf" srcId="{07BC35FD-1BD5-4C64-BDFF-DC6A2BABAF84}" destId="{BCE69A67-5DB9-43C4-AF5E-27625F3AB44D}" srcOrd="0" destOrd="0" presId="urn:microsoft.com/office/officeart/2005/8/layout/default"/>
    <dgm:cxn modelId="{305DC6E8-5767-4A4C-B9C5-DB9057339C07}" type="presOf" srcId="{FEA4DADE-35F6-496C-9DBA-AB1160DEE600}" destId="{BE07AA49-95D8-4F6A-A150-EC5152E4D3D1}" srcOrd="0" destOrd="0" presId="urn:microsoft.com/office/officeart/2005/8/layout/default"/>
    <dgm:cxn modelId="{A53204ED-883F-4F9E-90E9-A5A3AFC5C538}" srcId="{24E24FE1-05C6-4BB5-AE5D-225D54199F1B}" destId="{D5963185-D3F1-4248-BCDE-67A6D09836E9}" srcOrd="0" destOrd="0" parTransId="{50094E1C-AFDB-4442-B167-C570FDF9A3E0}" sibTransId="{6078770B-B462-491E-82B1-02709CFE98B8}"/>
    <dgm:cxn modelId="{5F1CF8F2-088B-4C53-83E5-E7ECDBB4B9C7}" srcId="{24E24FE1-05C6-4BB5-AE5D-225D54199F1B}" destId="{27A40CD1-CF27-479E-80BE-50FD6F3F9B58}" srcOrd="6" destOrd="0" parTransId="{BB7C7A0A-F8EF-4F9A-AD6B-A41602024697}" sibTransId="{678A39C7-63DA-4A61-9C71-ABA980E7D727}"/>
    <dgm:cxn modelId="{E59967F8-FA52-40CE-A8C1-CDD5BB257B84}" srcId="{24E24FE1-05C6-4BB5-AE5D-225D54199F1B}" destId="{FC70B770-46F5-410C-A448-7FBA793D03CD}" srcOrd="3" destOrd="0" parTransId="{3906E0FA-0C1B-47EB-8430-2F52C2DC5A8D}" sibTransId="{745583F2-C35B-4007-91D1-819D3B551F61}"/>
    <dgm:cxn modelId="{E103D0F8-F2E7-439F-BA72-ADDE3807E54B}" type="presOf" srcId="{27A40CD1-CF27-479E-80BE-50FD6F3F9B58}" destId="{87110602-99C2-4500-AA4D-5D674A9748B2}" srcOrd="0" destOrd="0" presId="urn:microsoft.com/office/officeart/2005/8/layout/default"/>
    <dgm:cxn modelId="{2CA7B798-2F9B-448F-961C-976EB66252C4}" type="presParOf" srcId="{81481E32-D566-4CF9-A052-E2EC9919ABDE}" destId="{4FAB0714-B5FE-435D-BFFD-9DD0974807B2}" srcOrd="0" destOrd="0" presId="urn:microsoft.com/office/officeart/2005/8/layout/default"/>
    <dgm:cxn modelId="{527CD27C-7C07-4BC2-BB27-52CC7A9B1C41}" type="presParOf" srcId="{81481E32-D566-4CF9-A052-E2EC9919ABDE}" destId="{AF306068-FC2D-41DE-90B2-09F8E57F357B}" srcOrd="1" destOrd="0" presId="urn:microsoft.com/office/officeart/2005/8/layout/default"/>
    <dgm:cxn modelId="{C720AB9A-BD65-468D-A55D-ABD05A8C6144}" type="presParOf" srcId="{81481E32-D566-4CF9-A052-E2EC9919ABDE}" destId="{18A641A9-850A-4C8A-BB88-067C3E11157D}" srcOrd="2" destOrd="0" presId="urn:microsoft.com/office/officeart/2005/8/layout/default"/>
    <dgm:cxn modelId="{B5FEA6E9-CFA3-4F17-8339-79BDEC6D1896}" type="presParOf" srcId="{81481E32-D566-4CF9-A052-E2EC9919ABDE}" destId="{5A3FAA7E-0344-498A-AE7F-B59DD21E19D6}" srcOrd="3" destOrd="0" presId="urn:microsoft.com/office/officeart/2005/8/layout/default"/>
    <dgm:cxn modelId="{AAC26FC9-DB4F-4ADF-8436-F1916F15FD3F}" type="presParOf" srcId="{81481E32-D566-4CF9-A052-E2EC9919ABDE}" destId="{E48C58E9-58B8-41E9-9B3D-342647F338C9}" srcOrd="4" destOrd="0" presId="urn:microsoft.com/office/officeart/2005/8/layout/default"/>
    <dgm:cxn modelId="{9D70CCA2-F85C-422D-880F-D95F20C3B536}" type="presParOf" srcId="{81481E32-D566-4CF9-A052-E2EC9919ABDE}" destId="{38DD8699-3F84-4592-B6BE-37502A083498}" srcOrd="5" destOrd="0" presId="urn:microsoft.com/office/officeart/2005/8/layout/default"/>
    <dgm:cxn modelId="{D8EC0BAE-E27F-4B4F-B7B7-D98D8BDE2167}" type="presParOf" srcId="{81481E32-D566-4CF9-A052-E2EC9919ABDE}" destId="{B25346BA-81EF-40A7-8D32-282789C39C23}" srcOrd="6" destOrd="0" presId="urn:microsoft.com/office/officeart/2005/8/layout/default"/>
    <dgm:cxn modelId="{5EEE4A8F-B121-419D-A14D-D2763AD56CF6}" type="presParOf" srcId="{81481E32-D566-4CF9-A052-E2EC9919ABDE}" destId="{B87C6CDC-9EA4-4B90-8013-9F35C1BA5344}" srcOrd="7" destOrd="0" presId="urn:microsoft.com/office/officeart/2005/8/layout/default"/>
    <dgm:cxn modelId="{8250F9CC-CF8E-496D-B7B2-BADE0E98FE09}" type="presParOf" srcId="{81481E32-D566-4CF9-A052-E2EC9919ABDE}" destId="{D9191583-1830-46C9-A226-FBEF27A7D6F5}" srcOrd="8" destOrd="0" presId="urn:microsoft.com/office/officeart/2005/8/layout/default"/>
    <dgm:cxn modelId="{26D38367-F852-4558-A11B-C3689CDDB6D5}" type="presParOf" srcId="{81481E32-D566-4CF9-A052-E2EC9919ABDE}" destId="{1931E618-065C-498D-A809-D906DACFBD5F}" srcOrd="9" destOrd="0" presId="urn:microsoft.com/office/officeart/2005/8/layout/default"/>
    <dgm:cxn modelId="{B0C4A946-3AEC-490C-8DF1-2AF058D8E9B3}" type="presParOf" srcId="{81481E32-D566-4CF9-A052-E2EC9919ABDE}" destId="{7B432E3D-9E45-4ED5-BCF5-9BF54EB19CDB}" srcOrd="10" destOrd="0" presId="urn:microsoft.com/office/officeart/2005/8/layout/default"/>
    <dgm:cxn modelId="{B8D728CF-6C5D-4516-B461-2FAB94B476E1}" type="presParOf" srcId="{81481E32-D566-4CF9-A052-E2EC9919ABDE}" destId="{780DF9A5-FFF5-4096-908A-15A1E9C82C4A}" srcOrd="11" destOrd="0" presId="urn:microsoft.com/office/officeart/2005/8/layout/default"/>
    <dgm:cxn modelId="{584C918C-DDBF-4510-B90C-9DE20F61608D}" type="presParOf" srcId="{81481E32-D566-4CF9-A052-E2EC9919ABDE}" destId="{87110602-99C2-4500-AA4D-5D674A9748B2}" srcOrd="12" destOrd="0" presId="urn:microsoft.com/office/officeart/2005/8/layout/default"/>
    <dgm:cxn modelId="{A229C465-4E19-4E97-8CC9-40BC1B3A0F8A}" type="presParOf" srcId="{81481E32-D566-4CF9-A052-E2EC9919ABDE}" destId="{DE650886-6F6B-48C0-94A0-832D92C6BB98}" srcOrd="13" destOrd="0" presId="urn:microsoft.com/office/officeart/2005/8/layout/default"/>
    <dgm:cxn modelId="{C47D2BFB-7F1E-4681-BF25-E3C946B122AC}" type="presParOf" srcId="{81481E32-D566-4CF9-A052-E2EC9919ABDE}" destId="{BE07AA49-95D8-4F6A-A150-EC5152E4D3D1}" srcOrd="14" destOrd="0" presId="urn:microsoft.com/office/officeart/2005/8/layout/default"/>
    <dgm:cxn modelId="{B4C9AB1E-A922-4C5B-83FF-0CBD31B6F453}" type="presParOf" srcId="{81481E32-D566-4CF9-A052-E2EC9919ABDE}" destId="{EF01BDBF-8DD1-4655-BE7A-EC0635956A03}" srcOrd="15" destOrd="0" presId="urn:microsoft.com/office/officeart/2005/8/layout/default"/>
    <dgm:cxn modelId="{2271C2A0-DE2A-4ABC-987D-816498D59466}" type="presParOf" srcId="{81481E32-D566-4CF9-A052-E2EC9919ABDE}" destId="{BCE69A67-5DB9-43C4-AF5E-27625F3AB44D}" srcOrd="16" destOrd="0" presId="urn:microsoft.com/office/officeart/2005/8/layout/default"/>
    <dgm:cxn modelId="{60A1957E-2C21-419C-9858-B66E072EA80D}" type="presParOf" srcId="{81481E32-D566-4CF9-A052-E2EC9919ABDE}" destId="{FBEF2D62-8DF6-4FDA-A4C7-269BBAB99A63}" srcOrd="17" destOrd="0" presId="urn:microsoft.com/office/officeart/2005/8/layout/default"/>
    <dgm:cxn modelId="{E7E04F31-893D-418A-B288-933FFF12EADB}" type="presParOf" srcId="{81481E32-D566-4CF9-A052-E2EC9919ABDE}" destId="{4175CABC-76AB-430C-8A4A-D373366D9C4D}" srcOrd="18" destOrd="0" presId="urn:microsoft.com/office/officeart/2005/8/layout/default"/>
    <dgm:cxn modelId="{481B7F86-B623-4FFF-9D27-EF132A2CA4CB}" type="presParOf" srcId="{81481E32-D566-4CF9-A052-E2EC9919ABDE}" destId="{C6B32BEE-5273-4C4D-91C8-4C10EBA26055}" srcOrd="19" destOrd="0" presId="urn:microsoft.com/office/officeart/2005/8/layout/default"/>
    <dgm:cxn modelId="{9086BECF-8B92-478F-94ED-31FA1D8E38CE}" type="presParOf" srcId="{81481E32-D566-4CF9-A052-E2EC9919ABDE}" destId="{4A8B7BC9-DEC7-45B7-BA3A-FCC1D5EFC45E}" srcOrd="20" destOrd="0" presId="urn:microsoft.com/office/officeart/2005/8/layout/default"/>
    <dgm:cxn modelId="{478F03BA-052A-4B6D-9C1E-09B334F517D0}" type="presParOf" srcId="{81481E32-D566-4CF9-A052-E2EC9919ABDE}" destId="{63B1F115-8DD1-4577-B606-9D2A83FBADD7}" srcOrd="21" destOrd="0" presId="urn:microsoft.com/office/officeart/2005/8/layout/default"/>
    <dgm:cxn modelId="{14163BBB-9462-43A7-97E2-44D4D7D672AB}" type="presParOf" srcId="{81481E32-D566-4CF9-A052-E2EC9919ABDE}" destId="{33E58CFD-5B72-4EE8-8B04-1120B97CC7F2}"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B14FA7-E2E0-4E53-9EDD-0BBAD437EB3C}" type="doc">
      <dgm:prSet loTypeId="urn:microsoft.com/office/officeart/2008/layout/LinedList" loCatId="list" qsTypeId="urn:microsoft.com/office/officeart/2005/8/quickstyle/simple4" qsCatId="simple" csTypeId="urn:microsoft.com/office/officeart/2005/8/colors/accent6_2" csCatId="accent6" phldr="1"/>
      <dgm:spPr/>
      <dgm:t>
        <a:bodyPr/>
        <a:lstStyle/>
        <a:p>
          <a:endParaRPr lang="en-US"/>
        </a:p>
      </dgm:t>
    </dgm:pt>
    <dgm:pt modelId="{921914A7-7E5E-46E8-AB47-EC56B69D6465}">
      <dgm:prSet custT="1"/>
      <dgm:spPr/>
      <dgm:t>
        <a:bodyPr/>
        <a:lstStyle/>
        <a:p>
          <a:r>
            <a:rPr lang="en-US" sz="1600" b="1" dirty="0">
              <a:solidFill>
                <a:schemeClr val="bg1"/>
              </a:solidFill>
              <a:latin typeface="Google Sans"/>
            </a:rPr>
            <a:t>Create a Positive Workplace Culture</a:t>
          </a:r>
        </a:p>
      </dgm:t>
    </dgm:pt>
    <dgm:pt modelId="{2B574A7D-96C4-437E-83FA-2D484999A40D}" type="parTrans" cxnId="{A0E7ED21-6F2E-4587-827F-0E95CB3E7FF1}">
      <dgm:prSet/>
      <dgm:spPr/>
      <dgm:t>
        <a:bodyPr/>
        <a:lstStyle/>
        <a:p>
          <a:endParaRPr lang="en-US"/>
        </a:p>
      </dgm:t>
    </dgm:pt>
    <dgm:pt modelId="{5118ACF8-102C-4ADD-9BD7-01D03466FB90}" type="sibTrans" cxnId="{A0E7ED21-6F2E-4587-827F-0E95CB3E7FF1}">
      <dgm:prSet/>
      <dgm:spPr/>
      <dgm:t>
        <a:bodyPr/>
        <a:lstStyle/>
        <a:p>
          <a:endParaRPr lang="en-US"/>
        </a:p>
      </dgm:t>
    </dgm:pt>
    <dgm:pt modelId="{63973352-99A8-4DF0-844A-21552FAD3D09}">
      <dgm:prSet custT="1"/>
      <dgm:spPr/>
      <dgm:t>
        <a:bodyPr/>
        <a:lstStyle/>
        <a:p>
          <a:r>
            <a:rPr lang="en-US" sz="1600" b="1" dirty="0">
              <a:solidFill>
                <a:schemeClr val="bg1"/>
              </a:solidFill>
              <a:latin typeface="Google Sans"/>
            </a:rPr>
            <a:t>Develop Effective Job Descriptions</a:t>
          </a:r>
        </a:p>
      </dgm:t>
    </dgm:pt>
    <dgm:pt modelId="{681B2758-C9DA-4F68-AAE8-100EABA39205}" type="parTrans" cxnId="{DF042496-0201-4E2A-A8E4-A47788B82E36}">
      <dgm:prSet/>
      <dgm:spPr/>
      <dgm:t>
        <a:bodyPr/>
        <a:lstStyle/>
        <a:p>
          <a:endParaRPr lang="en-US"/>
        </a:p>
      </dgm:t>
    </dgm:pt>
    <dgm:pt modelId="{F14867A4-875A-484A-8642-8BD1EEAD8F85}" type="sibTrans" cxnId="{DF042496-0201-4E2A-A8E4-A47788B82E36}">
      <dgm:prSet/>
      <dgm:spPr/>
      <dgm:t>
        <a:bodyPr/>
        <a:lstStyle/>
        <a:p>
          <a:endParaRPr lang="en-US"/>
        </a:p>
      </dgm:t>
    </dgm:pt>
    <dgm:pt modelId="{1E9CBBFB-A149-4A58-9DF4-6D98B9152645}">
      <dgm:prSet custT="1"/>
      <dgm:spPr/>
      <dgm:t>
        <a:bodyPr/>
        <a:lstStyle/>
        <a:p>
          <a:r>
            <a:rPr lang="en-US" sz="1600" b="1" i="0" dirty="0">
              <a:solidFill>
                <a:schemeClr val="bg1"/>
              </a:solidFill>
              <a:latin typeface="Google Sans"/>
            </a:rPr>
            <a:t>Prioritize Critical Criteria </a:t>
          </a:r>
          <a:endParaRPr lang="en-US" sz="1600" b="1" dirty="0">
            <a:solidFill>
              <a:schemeClr val="bg1"/>
            </a:solidFill>
            <a:latin typeface="Google Sans"/>
          </a:endParaRPr>
        </a:p>
      </dgm:t>
    </dgm:pt>
    <dgm:pt modelId="{F7F71D77-AA7B-48BD-92F2-67B742E90F22}" type="parTrans" cxnId="{2342B901-8612-4E44-9F02-14B09B0C2178}">
      <dgm:prSet/>
      <dgm:spPr/>
      <dgm:t>
        <a:bodyPr/>
        <a:lstStyle/>
        <a:p>
          <a:endParaRPr lang="en-US"/>
        </a:p>
      </dgm:t>
    </dgm:pt>
    <dgm:pt modelId="{57E7EC23-5FDD-415D-BBCF-2B4207722D26}" type="sibTrans" cxnId="{2342B901-8612-4E44-9F02-14B09B0C2178}">
      <dgm:prSet/>
      <dgm:spPr/>
      <dgm:t>
        <a:bodyPr/>
        <a:lstStyle/>
        <a:p>
          <a:endParaRPr lang="en-US"/>
        </a:p>
      </dgm:t>
    </dgm:pt>
    <dgm:pt modelId="{4E6ED2C3-5FCC-4EC6-988D-2CFB26D22F5E}">
      <dgm:prSet custT="1"/>
      <dgm:spPr/>
      <dgm:t>
        <a:bodyPr/>
        <a:lstStyle/>
        <a:p>
          <a:r>
            <a:rPr lang="en-US" sz="1600" b="1" dirty="0">
              <a:solidFill>
                <a:schemeClr val="bg1"/>
              </a:solidFill>
              <a:latin typeface="Google Sans"/>
            </a:rPr>
            <a:t>Understand Your Employee Value Proposition (EVP)</a:t>
          </a:r>
        </a:p>
      </dgm:t>
    </dgm:pt>
    <dgm:pt modelId="{6EA7098C-6CD8-4A98-B4C0-570156C3FBAA}" type="parTrans" cxnId="{F94151B8-2513-42F6-9AE0-5C1E77C5BEBB}">
      <dgm:prSet/>
      <dgm:spPr/>
      <dgm:t>
        <a:bodyPr/>
        <a:lstStyle/>
        <a:p>
          <a:endParaRPr lang="en-US"/>
        </a:p>
      </dgm:t>
    </dgm:pt>
    <dgm:pt modelId="{436B25AB-BC6B-4A45-8572-5E9A0E6D6444}" type="sibTrans" cxnId="{F94151B8-2513-42F6-9AE0-5C1E77C5BEBB}">
      <dgm:prSet/>
      <dgm:spPr/>
      <dgm:t>
        <a:bodyPr/>
        <a:lstStyle/>
        <a:p>
          <a:endParaRPr lang="en-US"/>
        </a:p>
      </dgm:t>
    </dgm:pt>
    <dgm:pt modelId="{4A2EB48D-F38A-4B6D-A2C0-8A2CA5F9B7D7}">
      <dgm:prSet custT="1"/>
      <dgm:spPr/>
      <dgm:t>
        <a:bodyPr/>
        <a:lstStyle/>
        <a:p>
          <a:r>
            <a:rPr lang="en-US" sz="1600" b="1" i="0" dirty="0">
              <a:solidFill>
                <a:schemeClr val="bg1"/>
              </a:solidFill>
              <a:latin typeface="Google Sans"/>
            </a:rPr>
            <a:t>Hire for Culture ADD Not Culture Fit</a:t>
          </a:r>
          <a:endParaRPr lang="en-US" sz="1600" b="1" dirty="0">
            <a:solidFill>
              <a:schemeClr val="bg1"/>
            </a:solidFill>
            <a:latin typeface="Google Sans"/>
          </a:endParaRPr>
        </a:p>
      </dgm:t>
    </dgm:pt>
    <dgm:pt modelId="{32FC27D6-D6F2-49E8-B087-6337538DE4EB}" type="parTrans" cxnId="{1D8211E6-24A6-4A0F-A7E4-88FFFEB758FA}">
      <dgm:prSet/>
      <dgm:spPr/>
      <dgm:t>
        <a:bodyPr/>
        <a:lstStyle/>
        <a:p>
          <a:endParaRPr lang="en-US"/>
        </a:p>
      </dgm:t>
    </dgm:pt>
    <dgm:pt modelId="{E909D31E-693C-4B6A-8B81-D0E767A2DEAB}" type="sibTrans" cxnId="{1D8211E6-24A6-4A0F-A7E4-88FFFEB758FA}">
      <dgm:prSet/>
      <dgm:spPr/>
      <dgm:t>
        <a:bodyPr/>
        <a:lstStyle/>
        <a:p>
          <a:endParaRPr lang="en-US"/>
        </a:p>
      </dgm:t>
    </dgm:pt>
    <dgm:pt modelId="{FE3719C7-B512-43D8-8673-5208DA89B500}">
      <dgm:prSet custT="1"/>
      <dgm:spPr/>
      <dgm:t>
        <a:bodyPr/>
        <a:lstStyle/>
        <a:p>
          <a:r>
            <a:rPr lang="en-US" sz="1600" b="1" i="0" dirty="0">
              <a:solidFill>
                <a:schemeClr val="bg1"/>
              </a:solidFill>
              <a:latin typeface="Google Sans"/>
            </a:rPr>
            <a:t>Do Your Own  Networking</a:t>
          </a:r>
          <a:endParaRPr lang="en-US" sz="1600" b="1" dirty="0">
            <a:solidFill>
              <a:schemeClr val="bg1"/>
            </a:solidFill>
            <a:latin typeface="Google Sans"/>
          </a:endParaRPr>
        </a:p>
      </dgm:t>
    </dgm:pt>
    <dgm:pt modelId="{C8967F74-0CE5-438D-9DC1-DD68D026CA4C}" type="parTrans" cxnId="{822DBE1F-14E7-491D-A9A9-C7E1F19E9D9C}">
      <dgm:prSet/>
      <dgm:spPr/>
      <dgm:t>
        <a:bodyPr/>
        <a:lstStyle/>
        <a:p>
          <a:endParaRPr lang="en-US"/>
        </a:p>
      </dgm:t>
    </dgm:pt>
    <dgm:pt modelId="{49C05969-ADDA-445D-824C-8631949BFE86}" type="sibTrans" cxnId="{822DBE1F-14E7-491D-A9A9-C7E1F19E9D9C}">
      <dgm:prSet/>
      <dgm:spPr/>
      <dgm:t>
        <a:bodyPr/>
        <a:lstStyle/>
        <a:p>
          <a:endParaRPr lang="en-US"/>
        </a:p>
      </dgm:t>
    </dgm:pt>
    <dgm:pt modelId="{0DE6A7E9-BB4F-4343-A508-648EBEE892B4}">
      <dgm:prSet custT="1"/>
      <dgm:spPr/>
      <dgm:t>
        <a:bodyPr/>
        <a:lstStyle/>
        <a:p>
          <a:r>
            <a:rPr lang="en-US" sz="1600" b="1" dirty="0">
              <a:solidFill>
                <a:schemeClr val="bg1"/>
              </a:solidFill>
              <a:latin typeface="Google Sans"/>
            </a:rPr>
            <a:t>Know your Best Sources for Talent</a:t>
          </a:r>
        </a:p>
      </dgm:t>
    </dgm:pt>
    <dgm:pt modelId="{45CCEB6D-1481-436F-AD36-C4CDE674EEB3}" type="parTrans" cxnId="{E9ED62ED-9F53-4B36-9ECE-EBA264ACA9FE}">
      <dgm:prSet/>
      <dgm:spPr/>
      <dgm:t>
        <a:bodyPr/>
        <a:lstStyle/>
        <a:p>
          <a:endParaRPr lang="en-US"/>
        </a:p>
      </dgm:t>
    </dgm:pt>
    <dgm:pt modelId="{4CACFE8A-6FCF-4ECC-9C04-E1913CADFE71}" type="sibTrans" cxnId="{E9ED62ED-9F53-4B36-9ECE-EBA264ACA9FE}">
      <dgm:prSet/>
      <dgm:spPr/>
      <dgm:t>
        <a:bodyPr/>
        <a:lstStyle/>
        <a:p>
          <a:endParaRPr lang="en-US"/>
        </a:p>
      </dgm:t>
    </dgm:pt>
    <dgm:pt modelId="{365912AA-270C-4A9A-8A46-43F1B05C24F1}">
      <dgm:prSet custT="1"/>
      <dgm:spPr/>
      <dgm:t>
        <a:bodyPr/>
        <a:lstStyle/>
        <a:p>
          <a:r>
            <a:rPr lang="en-US" sz="1600" b="1" dirty="0">
              <a:solidFill>
                <a:schemeClr val="bg1"/>
              </a:solidFill>
              <a:latin typeface="Google Sans"/>
            </a:rPr>
            <a:t>Treat your Candidates like Customers!</a:t>
          </a:r>
        </a:p>
      </dgm:t>
    </dgm:pt>
    <dgm:pt modelId="{2F97145A-62AC-4294-9AA0-1DF4C1FC83DA}" type="parTrans" cxnId="{D3F17C06-7D70-42A6-BEB2-B9DEFCC5E29B}">
      <dgm:prSet/>
      <dgm:spPr/>
      <dgm:t>
        <a:bodyPr/>
        <a:lstStyle/>
        <a:p>
          <a:endParaRPr lang="en-US"/>
        </a:p>
      </dgm:t>
    </dgm:pt>
    <dgm:pt modelId="{912C71B6-CC69-4565-AC79-4E91CDC3AD22}" type="sibTrans" cxnId="{D3F17C06-7D70-42A6-BEB2-B9DEFCC5E29B}">
      <dgm:prSet/>
      <dgm:spPr/>
      <dgm:t>
        <a:bodyPr/>
        <a:lstStyle/>
        <a:p>
          <a:endParaRPr lang="en-US"/>
        </a:p>
      </dgm:t>
    </dgm:pt>
    <dgm:pt modelId="{2EB97557-6D06-4457-B5C6-C4132B66388E}">
      <dgm:prSet custT="1"/>
      <dgm:spPr/>
      <dgm:t>
        <a:bodyPr/>
        <a:lstStyle/>
        <a:p>
          <a:r>
            <a:rPr lang="en-US" sz="1600" b="1" i="0" dirty="0">
              <a:solidFill>
                <a:schemeClr val="bg1"/>
              </a:solidFill>
              <a:latin typeface="Google Sans"/>
            </a:rPr>
            <a:t>Create a GREAT Candidate Experience</a:t>
          </a:r>
          <a:endParaRPr lang="en-US" sz="1600" b="1" dirty="0">
            <a:solidFill>
              <a:schemeClr val="bg1"/>
            </a:solidFill>
            <a:latin typeface="Google Sans"/>
          </a:endParaRPr>
        </a:p>
      </dgm:t>
    </dgm:pt>
    <dgm:pt modelId="{BAC8BC0A-5515-40F9-816F-63320448287A}" type="parTrans" cxnId="{AA4636DF-D1A5-45F7-B1E1-098265AF6F06}">
      <dgm:prSet/>
      <dgm:spPr/>
      <dgm:t>
        <a:bodyPr/>
        <a:lstStyle/>
        <a:p>
          <a:endParaRPr lang="en-US"/>
        </a:p>
      </dgm:t>
    </dgm:pt>
    <dgm:pt modelId="{C38FF816-392E-4E63-88F8-66B319513E75}" type="sibTrans" cxnId="{AA4636DF-D1A5-45F7-B1E1-098265AF6F06}">
      <dgm:prSet/>
      <dgm:spPr/>
      <dgm:t>
        <a:bodyPr/>
        <a:lstStyle/>
        <a:p>
          <a:endParaRPr lang="en-US"/>
        </a:p>
      </dgm:t>
    </dgm:pt>
    <dgm:pt modelId="{5A4DCC9E-F43E-49F1-8203-6021A0933E62}">
      <dgm:prSet custT="1"/>
      <dgm:spPr/>
      <dgm:t>
        <a:bodyPr/>
        <a:lstStyle/>
        <a:p>
          <a:r>
            <a:rPr lang="en-US" sz="1600" b="1" dirty="0">
              <a:solidFill>
                <a:schemeClr val="bg1">
                  <a:lumMod val="95000"/>
                </a:schemeClr>
              </a:solidFill>
              <a:latin typeface="Google Sans"/>
            </a:rPr>
            <a:t>Remember that First Impressions Matter!</a:t>
          </a:r>
        </a:p>
      </dgm:t>
    </dgm:pt>
    <dgm:pt modelId="{2CD2FE42-207E-4440-A938-4D6B69660120}" type="parTrans" cxnId="{689744DB-DCA3-4A83-A58D-2A79E9C577DF}">
      <dgm:prSet/>
      <dgm:spPr/>
      <dgm:t>
        <a:bodyPr/>
        <a:lstStyle/>
        <a:p>
          <a:endParaRPr lang="en-US"/>
        </a:p>
      </dgm:t>
    </dgm:pt>
    <dgm:pt modelId="{88D29621-4557-4AF3-955E-D27FE4FA9172}" type="sibTrans" cxnId="{689744DB-DCA3-4A83-A58D-2A79E9C577DF}">
      <dgm:prSet/>
      <dgm:spPr/>
      <dgm:t>
        <a:bodyPr/>
        <a:lstStyle/>
        <a:p>
          <a:endParaRPr lang="en-US"/>
        </a:p>
      </dgm:t>
    </dgm:pt>
    <dgm:pt modelId="{2DC8B20A-4B24-4924-8381-FA3278B5C804}">
      <dgm:prSet custT="1"/>
      <dgm:spPr/>
      <dgm:t>
        <a:bodyPr/>
        <a:lstStyle/>
        <a:p>
          <a:r>
            <a:rPr lang="en-US" sz="1600" b="1" dirty="0">
              <a:solidFill>
                <a:schemeClr val="bg1"/>
              </a:solidFill>
              <a:latin typeface="Google Sans"/>
            </a:rPr>
            <a:t>Keep it Two-Way …</a:t>
          </a:r>
        </a:p>
      </dgm:t>
    </dgm:pt>
    <dgm:pt modelId="{086890E1-42BD-4302-8C59-D72698308331}" type="parTrans" cxnId="{6D8F6B0B-E3D9-482E-AB0F-9A2613FF3F8E}">
      <dgm:prSet/>
      <dgm:spPr/>
      <dgm:t>
        <a:bodyPr/>
        <a:lstStyle/>
        <a:p>
          <a:endParaRPr lang="en-US"/>
        </a:p>
      </dgm:t>
    </dgm:pt>
    <dgm:pt modelId="{25488538-A3FF-457E-8195-12469083A8AF}" type="sibTrans" cxnId="{6D8F6B0B-E3D9-482E-AB0F-9A2613FF3F8E}">
      <dgm:prSet/>
      <dgm:spPr/>
      <dgm:t>
        <a:bodyPr/>
        <a:lstStyle/>
        <a:p>
          <a:endParaRPr lang="en-US"/>
        </a:p>
      </dgm:t>
    </dgm:pt>
    <dgm:pt modelId="{A28AF3A8-BFBE-4AB7-A5D4-023F07873172}">
      <dgm:prSet custT="1"/>
      <dgm:spPr/>
      <dgm:t>
        <a:bodyPr/>
        <a:lstStyle/>
        <a:p>
          <a:r>
            <a:rPr lang="en-US" sz="1600" b="1" i="0" dirty="0">
              <a:solidFill>
                <a:schemeClr val="bg1"/>
              </a:solidFill>
              <a:latin typeface="Google Sans"/>
            </a:rPr>
            <a:t>Have an Actual Conversation</a:t>
          </a:r>
          <a:r>
            <a:rPr lang="en-US" sz="1300" b="1" i="0" dirty="0"/>
            <a:t>! </a:t>
          </a:r>
          <a:endParaRPr lang="en-US" sz="1300" dirty="0"/>
        </a:p>
      </dgm:t>
    </dgm:pt>
    <dgm:pt modelId="{1ECC874B-30EC-4519-99D3-80B8C3A3AE36}" type="parTrans" cxnId="{89BCF4DF-8120-4971-9858-F2AB9E795F4E}">
      <dgm:prSet/>
      <dgm:spPr/>
      <dgm:t>
        <a:bodyPr/>
        <a:lstStyle/>
        <a:p>
          <a:endParaRPr lang="en-US"/>
        </a:p>
      </dgm:t>
    </dgm:pt>
    <dgm:pt modelId="{5DA5C795-8F34-4EC9-A82C-5B5E37CC22E5}" type="sibTrans" cxnId="{89BCF4DF-8120-4971-9858-F2AB9E795F4E}">
      <dgm:prSet/>
      <dgm:spPr/>
      <dgm:t>
        <a:bodyPr/>
        <a:lstStyle/>
        <a:p>
          <a:endParaRPr lang="en-US"/>
        </a:p>
      </dgm:t>
    </dgm:pt>
    <dgm:pt modelId="{A95AB49E-B587-4895-A3BC-F3E65F809F5D}">
      <dgm:prSet custT="1"/>
      <dgm:spPr/>
      <dgm:t>
        <a:bodyPr/>
        <a:lstStyle/>
        <a:p>
          <a:r>
            <a:rPr lang="en-US" sz="1600" b="1" dirty="0">
              <a:solidFill>
                <a:schemeClr val="bg1"/>
              </a:solidFill>
              <a:latin typeface="Google Sans"/>
            </a:rPr>
            <a:t>Stay in Contact with Quality Candidates</a:t>
          </a:r>
        </a:p>
      </dgm:t>
    </dgm:pt>
    <dgm:pt modelId="{4079F6CC-FF10-4DD8-9F6A-075D2F767949}" type="parTrans" cxnId="{EEA24FAC-CE8D-4ADB-BBFC-A575EFBF24A4}">
      <dgm:prSet/>
      <dgm:spPr/>
      <dgm:t>
        <a:bodyPr/>
        <a:lstStyle/>
        <a:p>
          <a:endParaRPr lang="en-US"/>
        </a:p>
      </dgm:t>
    </dgm:pt>
    <dgm:pt modelId="{6A3298C6-54DD-4358-B109-67D0794324F0}" type="sibTrans" cxnId="{EEA24FAC-CE8D-4ADB-BBFC-A575EFBF24A4}">
      <dgm:prSet/>
      <dgm:spPr/>
      <dgm:t>
        <a:bodyPr/>
        <a:lstStyle/>
        <a:p>
          <a:endParaRPr lang="en-US"/>
        </a:p>
      </dgm:t>
    </dgm:pt>
    <dgm:pt modelId="{744C0BBA-19FA-4190-8E64-A18A873D081D}">
      <dgm:prSet custT="1"/>
      <dgm:spPr/>
      <dgm:t>
        <a:bodyPr/>
        <a:lstStyle/>
        <a:p>
          <a:r>
            <a:rPr lang="en-US" sz="1600" b="1" dirty="0">
              <a:solidFill>
                <a:schemeClr val="bg1"/>
              </a:solidFill>
              <a:latin typeface="Google Sans"/>
            </a:rPr>
            <a:t>Act QUICKLY to Interview &amp; Extend Offers to Top Talent</a:t>
          </a:r>
        </a:p>
      </dgm:t>
    </dgm:pt>
    <dgm:pt modelId="{81F3766E-6ABD-4E51-B231-5C2BF79EE792}" type="parTrans" cxnId="{2A50C9E4-489C-484D-9CD6-A0D5720D5B9B}">
      <dgm:prSet/>
      <dgm:spPr/>
      <dgm:t>
        <a:bodyPr/>
        <a:lstStyle/>
        <a:p>
          <a:endParaRPr lang="en-US"/>
        </a:p>
      </dgm:t>
    </dgm:pt>
    <dgm:pt modelId="{47CFC81C-5289-42AF-8474-BAC48FCB4A65}" type="sibTrans" cxnId="{2A50C9E4-489C-484D-9CD6-A0D5720D5B9B}">
      <dgm:prSet/>
      <dgm:spPr/>
      <dgm:t>
        <a:bodyPr/>
        <a:lstStyle/>
        <a:p>
          <a:endParaRPr lang="en-US"/>
        </a:p>
      </dgm:t>
    </dgm:pt>
    <dgm:pt modelId="{4318F8A8-060A-41DA-ABEA-B5F9A1785B4F}">
      <dgm:prSet custT="1"/>
      <dgm:spPr/>
      <dgm:t>
        <a:bodyPr/>
        <a:lstStyle/>
        <a:p>
          <a:pPr>
            <a:buFont typeface="Arial" panose="020B0604020202020204" pitchFamily="34" charset="0"/>
            <a:buChar char="•"/>
          </a:pPr>
          <a:r>
            <a:rPr lang="en-US" sz="1600" b="1" dirty="0">
              <a:solidFill>
                <a:schemeClr val="bg1"/>
              </a:solidFill>
              <a:latin typeface="Google Sans"/>
            </a:rPr>
            <a:t>Make the most of social media</a:t>
          </a:r>
        </a:p>
      </dgm:t>
    </dgm:pt>
    <dgm:pt modelId="{3DFEA4DC-D99D-48A4-B2CF-1A65E0EE601C}" type="parTrans" cxnId="{0A88E196-F58C-43B8-A107-FFE71222EECD}">
      <dgm:prSet/>
      <dgm:spPr/>
      <dgm:t>
        <a:bodyPr/>
        <a:lstStyle/>
        <a:p>
          <a:endParaRPr lang="en-US"/>
        </a:p>
      </dgm:t>
    </dgm:pt>
    <dgm:pt modelId="{9A40A091-48A5-48C0-9069-1A1D01EC2213}" type="sibTrans" cxnId="{0A88E196-F58C-43B8-A107-FFE71222EECD}">
      <dgm:prSet/>
      <dgm:spPr/>
      <dgm:t>
        <a:bodyPr/>
        <a:lstStyle/>
        <a:p>
          <a:endParaRPr lang="en-US"/>
        </a:p>
      </dgm:t>
    </dgm:pt>
    <dgm:pt modelId="{E128A911-7403-4A07-B280-B8A4347B3608}">
      <dgm:prSet custT="1"/>
      <dgm:spPr/>
      <dgm:t>
        <a:bodyPr/>
        <a:lstStyle/>
        <a:p>
          <a:pPr>
            <a:buFont typeface="Arial" panose="020B0604020202020204" pitchFamily="34" charset="0"/>
            <a:buChar char="•"/>
          </a:pPr>
          <a:r>
            <a:rPr lang="en-US" sz="1600" b="1" dirty="0">
              <a:solidFill>
                <a:schemeClr val="bg1"/>
              </a:solidFill>
              <a:latin typeface="Google Sans"/>
            </a:rPr>
            <a:t>Build your employer brand</a:t>
          </a:r>
        </a:p>
      </dgm:t>
    </dgm:pt>
    <dgm:pt modelId="{45CFBE51-2CEF-43B9-997C-E9150273CEFE}" type="parTrans" cxnId="{E2A37976-6848-42E8-A186-17F6BC2CCAA1}">
      <dgm:prSet/>
      <dgm:spPr/>
      <dgm:t>
        <a:bodyPr/>
        <a:lstStyle/>
        <a:p>
          <a:endParaRPr lang="en-US"/>
        </a:p>
      </dgm:t>
    </dgm:pt>
    <dgm:pt modelId="{256D040A-5442-43AD-AB2D-1FDFD4AF6099}" type="sibTrans" cxnId="{E2A37976-6848-42E8-A186-17F6BC2CCAA1}">
      <dgm:prSet/>
      <dgm:spPr/>
      <dgm:t>
        <a:bodyPr/>
        <a:lstStyle/>
        <a:p>
          <a:endParaRPr lang="en-US"/>
        </a:p>
      </dgm:t>
    </dgm:pt>
    <dgm:pt modelId="{5862A322-4780-4A71-8DAC-1E401954DA70}">
      <dgm:prSet custT="1"/>
      <dgm:spPr/>
      <dgm:t>
        <a:bodyPr/>
        <a:lstStyle/>
        <a:p>
          <a:pPr>
            <a:buFont typeface="Arial" panose="020B0604020202020204" pitchFamily="34" charset="0"/>
            <a:buChar char="•"/>
          </a:pPr>
          <a:r>
            <a:rPr lang="en-US" sz="1600" b="1" dirty="0">
              <a:solidFill>
                <a:schemeClr val="bg1"/>
              </a:solidFill>
              <a:latin typeface="Google Sans"/>
            </a:rPr>
            <a:t>Boost diversity and inclusion</a:t>
          </a:r>
        </a:p>
      </dgm:t>
    </dgm:pt>
    <dgm:pt modelId="{A81E7FFC-B8F8-4D2D-A4E8-014B5AB85892}" type="parTrans" cxnId="{9DC7EA80-96E2-4A2B-B71E-8C3C21CC4660}">
      <dgm:prSet/>
      <dgm:spPr/>
      <dgm:t>
        <a:bodyPr/>
        <a:lstStyle/>
        <a:p>
          <a:endParaRPr lang="en-US"/>
        </a:p>
      </dgm:t>
    </dgm:pt>
    <dgm:pt modelId="{FC523B92-156B-4839-98D2-1363DF9660D1}" type="sibTrans" cxnId="{9DC7EA80-96E2-4A2B-B71E-8C3C21CC4660}">
      <dgm:prSet/>
      <dgm:spPr/>
      <dgm:t>
        <a:bodyPr/>
        <a:lstStyle/>
        <a:p>
          <a:endParaRPr lang="en-US"/>
        </a:p>
      </dgm:t>
    </dgm:pt>
    <dgm:pt modelId="{6FC3975D-6C40-4360-8A09-DFABD2383952}" type="pres">
      <dgm:prSet presAssocID="{1AB14FA7-E2E0-4E53-9EDD-0BBAD437EB3C}" presName="vert0" presStyleCnt="0">
        <dgm:presLayoutVars>
          <dgm:dir/>
          <dgm:animOne val="branch"/>
          <dgm:animLvl val="lvl"/>
        </dgm:presLayoutVars>
      </dgm:prSet>
      <dgm:spPr/>
    </dgm:pt>
    <dgm:pt modelId="{D5EBE679-C431-44D9-8BFB-1F6CAA8AC6AE}" type="pres">
      <dgm:prSet presAssocID="{921914A7-7E5E-46E8-AB47-EC56B69D6465}" presName="thickLine" presStyleLbl="alignNode1" presStyleIdx="0" presStyleCnt="17"/>
      <dgm:spPr/>
    </dgm:pt>
    <dgm:pt modelId="{02CF3B53-E6FE-4A6A-A570-DF66889CA618}" type="pres">
      <dgm:prSet presAssocID="{921914A7-7E5E-46E8-AB47-EC56B69D6465}" presName="horz1" presStyleCnt="0"/>
      <dgm:spPr/>
    </dgm:pt>
    <dgm:pt modelId="{863ADAC9-339A-48AC-8912-3659FD319F85}" type="pres">
      <dgm:prSet presAssocID="{921914A7-7E5E-46E8-AB47-EC56B69D6465}" presName="tx1" presStyleLbl="revTx" presStyleIdx="0" presStyleCnt="17"/>
      <dgm:spPr/>
    </dgm:pt>
    <dgm:pt modelId="{1D8AAF48-625B-4896-91E6-DAB83B488386}" type="pres">
      <dgm:prSet presAssocID="{921914A7-7E5E-46E8-AB47-EC56B69D6465}" presName="vert1" presStyleCnt="0"/>
      <dgm:spPr/>
    </dgm:pt>
    <dgm:pt modelId="{29AC6EC1-4109-46E3-9F97-2236F5895F5F}" type="pres">
      <dgm:prSet presAssocID="{63973352-99A8-4DF0-844A-21552FAD3D09}" presName="thickLine" presStyleLbl="alignNode1" presStyleIdx="1" presStyleCnt="17"/>
      <dgm:spPr/>
    </dgm:pt>
    <dgm:pt modelId="{FF1573D2-E531-48F5-B994-DC025962EA55}" type="pres">
      <dgm:prSet presAssocID="{63973352-99A8-4DF0-844A-21552FAD3D09}" presName="horz1" presStyleCnt="0"/>
      <dgm:spPr/>
    </dgm:pt>
    <dgm:pt modelId="{1662DBFF-6078-44F9-AFAF-AB127F1A30B1}" type="pres">
      <dgm:prSet presAssocID="{63973352-99A8-4DF0-844A-21552FAD3D09}" presName="tx1" presStyleLbl="revTx" presStyleIdx="1" presStyleCnt="17"/>
      <dgm:spPr/>
    </dgm:pt>
    <dgm:pt modelId="{42686797-55D0-404D-919A-A32AEB58B5EE}" type="pres">
      <dgm:prSet presAssocID="{63973352-99A8-4DF0-844A-21552FAD3D09}" presName="vert1" presStyleCnt="0"/>
      <dgm:spPr/>
    </dgm:pt>
    <dgm:pt modelId="{FAF7B267-3CFD-4EBF-AE8A-A071BA50485E}" type="pres">
      <dgm:prSet presAssocID="{1E9CBBFB-A149-4A58-9DF4-6D98B9152645}" presName="thickLine" presStyleLbl="alignNode1" presStyleIdx="2" presStyleCnt="17"/>
      <dgm:spPr/>
    </dgm:pt>
    <dgm:pt modelId="{60F32FC4-54B3-417A-98FC-83865131C203}" type="pres">
      <dgm:prSet presAssocID="{1E9CBBFB-A149-4A58-9DF4-6D98B9152645}" presName="horz1" presStyleCnt="0"/>
      <dgm:spPr/>
    </dgm:pt>
    <dgm:pt modelId="{3993E393-54C1-4487-AB51-4D92A61D20DE}" type="pres">
      <dgm:prSet presAssocID="{1E9CBBFB-A149-4A58-9DF4-6D98B9152645}" presName="tx1" presStyleLbl="revTx" presStyleIdx="2" presStyleCnt="17"/>
      <dgm:spPr/>
    </dgm:pt>
    <dgm:pt modelId="{FBD5884F-178D-497A-B632-669834AF8A24}" type="pres">
      <dgm:prSet presAssocID="{1E9CBBFB-A149-4A58-9DF4-6D98B9152645}" presName="vert1" presStyleCnt="0"/>
      <dgm:spPr/>
    </dgm:pt>
    <dgm:pt modelId="{9D60FA3D-3447-4214-B3F7-B12887696F9A}" type="pres">
      <dgm:prSet presAssocID="{4E6ED2C3-5FCC-4EC6-988D-2CFB26D22F5E}" presName="thickLine" presStyleLbl="alignNode1" presStyleIdx="3" presStyleCnt="17"/>
      <dgm:spPr/>
    </dgm:pt>
    <dgm:pt modelId="{67286501-5904-41FD-A8D4-5D5A8AF25781}" type="pres">
      <dgm:prSet presAssocID="{4E6ED2C3-5FCC-4EC6-988D-2CFB26D22F5E}" presName="horz1" presStyleCnt="0"/>
      <dgm:spPr/>
    </dgm:pt>
    <dgm:pt modelId="{B9FB6D0E-5981-42A2-898C-8490AB7A4C0D}" type="pres">
      <dgm:prSet presAssocID="{4E6ED2C3-5FCC-4EC6-988D-2CFB26D22F5E}" presName="tx1" presStyleLbl="revTx" presStyleIdx="3" presStyleCnt="17"/>
      <dgm:spPr/>
    </dgm:pt>
    <dgm:pt modelId="{EA10F05B-6B53-4D96-AA31-24DE25549FAF}" type="pres">
      <dgm:prSet presAssocID="{4E6ED2C3-5FCC-4EC6-988D-2CFB26D22F5E}" presName="vert1" presStyleCnt="0"/>
      <dgm:spPr/>
    </dgm:pt>
    <dgm:pt modelId="{B6911109-517F-4D15-9640-15ED826B8E49}" type="pres">
      <dgm:prSet presAssocID="{4A2EB48D-F38A-4B6D-A2C0-8A2CA5F9B7D7}" presName="thickLine" presStyleLbl="alignNode1" presStyleIdx="4" presStyleCnt="17"/>
      <dgm:spPr/>
    </dgm:pt>
    <dgm:pt modelId="{89AA3C82-1DC0-4F60-BEF2-3ED73D406040}" type="pres">
      <dgm:prSet presAssocID="{4A2EB48D-F38A-4B6D-A2C0-8A2CA5F9B7D7}" presName="horz1" presStyleCnt="0"/>
      <dgm:spPr/>
    </dgm:pt>
    <dgm:pt modelId="{D24B9F0C-2EC0-4E50-8703-C733AFA391B5}" type="pres">
      <dgm:prSet presAssocID="{4A2EB48D-F38A-4B6D-A2C0-8A2CA5F9B7D7}" presName="tx1" presStyleLbl="revTx" presStyleIdx="4" presStyleCnt="17"/>
      <dgm:spPr/>
    </dgm:pt>
    <dgm:pt modelId="{3D416F27-5811-4198-AEAA-2F0D9C861233}" type="pres">
      <dgm:prSet presAssocID="{4A2EB48D-F38A-4B6D-A2C0-8A2CA5F9B7D7}" presName="vert1" presStyleCnt="0"/>
      <dgm:spPr/>
    </dgm:pt>
    <dgm:pt modelId="{587EC738-3FE5-4276-A159-6158CE247C09}" type="pres">
      <dgm:prSet presAssocID="{E128A911-7403-4A07-B280-B8A4347B3608}" presName="thickLine" presStyleLbl="alignNode1" presStyleIdx="5" presStyleCnt="17"/>
      <dgm:spPr/>
    </dgm:pt>
    <dgm:pt modelId="{1127DA43-FBE3-4FC7-BC00-4E756AC81C10}" type="pres">
      <dgm:prSet presAssocID="{E128A911-7403-4A07-B280-B8A4347B3608}" presName="horz1" presStyleCnt="0"/>
      <dgm:spPr/>
    </dgm:pt>
    <dgm:pt modelId="{FEEF079E-127A-4EAF-AFE5-6A0592E37684}" type="pres">
      <dgm:prSet presAssocID="{E128A911-7403-4A07-B280-B8A4347B3608}" presName="tx1" presStyleLbl="revTx" presStyleIdx="5" presStyleCnt="17"/>
      <dgm:spPr/>
    </dgm:pt>
    <dgm:pt modelId="{4A4CCD8B-1CDA-4A95-A3F6-90DF831CE38E}" type="pres">
      <dgm:prSet presAssocID="{E128A911-7403-4A07-B280-B8A4347B3608}" presName="vert1" presStyleCnt="0"/>
      <dgm:spPr/>
    </dgm:pt>
    <dgm:pt modelId="{1A56541C-D930-4CA3-BE88-D01C2C006BDC}" type="pres">
      <dgm:prSet presAssocID="{FE3719C7-B512-43D8-8673-5208DA89B500}" presName="thickLine" presStyleLbl="alignNode1" presStyleIdx="6" presStyleCnt="17"/>
      <dgm:spPr/>
    </dgm:pt>
    <dgm:pt modelId="{0AF12F87-DA94-493A-A5D0-F1DC9043DA59}" type="pres">
      <dgm:prSet presAssocID="{FE3719C7-B512-43D8-8673-5208DA89B500}" presName="horz1" presStyleCnt="0"/>
      <dgm:spPr/>
    </dgm:pt>
    <dgm:pt modelId="{D1CE5714-C5C3-424D-99C0-848E3A765B62}" type="pres">
      <dgm:prSet presAssocID="{FE3719C7-B512-43D8-8673-5208DA89B500}" presName="tx1" presStyleLbl="revTx" presStyleIdx="6" presStyleCnt="17"/>
      <dgm:spPr/>
    </dgm:pt>
    <dgm:pt modelId="{989B26E4-8E86-4C56-897A-D2BA8B1AE2FA}" type="pres">
      <dgm:prSet presAssocID="{FE3719C7-B512-43D8-8673-5208DA89B500}" presName="vert1" presStyleCnt="0"/>
      <dgm:spPr/>
    </dgm:pt>
    <dgm:pt modelId="{EA2D946C-9893-4576-9A12-2F0E07082EA7}" type="pres">
      <dgm:prSet presAssocID="{4318F8A8-060A-41DA-ABEA-B5F9A1785B4F}" presName="thickLine" presStyleLbl="alignNode1" presStyleIdx="7" presStyleCnt="17"/>
      <dgm:spPr/>
    </dgm:pt>
    <dgm:pt modelId="{B325A805-8FB1-4F52-92DF-C238540773F7}" type="pres">
      <dgm:prSet presAssocID="{4318F8A8-060A-41DA-ABEA-B5F9A1785B4F}" presName="horz1" presStyleCnt="0"/>
      <dgm:spPr/>
    </dgm:pt>
    <dgm:pt modelId="{30353ED4-4A4D-40A2-94FF-7BF9EA93BC39}" type="pres">
      <dgm:prSet presAssocID="{4318F8A8-060A-41DA-ABEA-B5F9A1785B4F}" presName="tx1" presStyleLbl="revTx" presStyleIdx="7" presStyleCnt="17"/>
      <dgm:spPr/>
    </dgm:pt>
    <dgm:pt modelId="{89DA27F3-9401-457A-85DD-DFD969C9EDC1}" type="pres">
      <dgm:prSet presAssocID="{4318F8A8-060A-41DA-ABEA-B5F9A1785B4F}" presName="vert1" presStyleCnt="0"/>
      <dgm:spPr/>
    </dgm:pt>
    <dgm:pt modelId="{0AB318F5-395F-4C7F-9E51-E3DEFA93370D}" type="pres">
      <dgm:prSet presAssocID="{0DE6A7E9-BB4F-4343-A508-648EBEE892B4}" presName="thickLine" presStyleLbl="alignNode1" presStyleIdx="8" presStyleCnt="17"/>
      <dgm:spPr/>
    </dgm:pt>
    <dgm:pt modelId="{3637D849-3702-4BB1-AE34-BBABBE000202}" type="pres">
      <dgm:prSet presAssocID="{0DE6A7E9-BB4F-4343-A508-648EBEE892B4}" presName="horz1" presStyleCnt="0"/>
      <dgm:spPr/>
    </dgm:pt>
    <dgm:pt modelId="{7A148F55-54D4-473D-B207-893756B86051}" type="pres">
      <dgm:prSet presAssocID="{0DE6A7E9-BB4F-4343-A508-648EBEE892B4}" presName="tx1" presStyleLbl="revTx" presStyleIdx="8" presStyleCnt="17"/>
      <dgm:spPr/>
    </dgm:pt>
    <dgm:pt modelId="{898DFFC1-B6F3-4589-83A3-F1DB89E5A8F9}" type="pres">
      <dgm:prSet presAssocID="{0DE6A7E9-BB4F-4343-A508-648EBEE892B4}" presName="vert1" presStyleCnt="0"/>
      <dgm:spPr/>
    </dgm:pt>
    <dgm:pt modelId="{E261B0C0-B04E-4411-956A-A8940135ACF6}" type="pres">
      <dgm:prSet presAssocID="{5862A322-4780-4A71-8DAC-1E401954DA70}" presName="thickLine" presStyleLbl="alignNode1" presStyleIdx="9" presStyleCnt="17"/>
      <dgm:spPr/>
    </dgm:pt>
    <dgm:pt modelId="{F8077D39-2967-406A-8743-2333CBFBBD1A}" type="pres">
      <dgm:prSet presAssocID="{5862A322-4780-4A71-8DAC-1E401954DA70}" presName="horz1" presStyleCnt="0"/>
      <dgm:spPr/>
    </dgm:pt>
    <dgm:pt modelId="{1BC187E1-53C7-4781-8275-01EAD2959CDC}" type="pres">
      <dgm:prSet presAssocID="{5862A322-4780-4A71-8DAC-1E401954DA70}" presName="tx1" presStyleLbl="revTx" presStyleIdx="9" presStyleCnt="17"/>
      <dgm:spPr/>
    </dgm:pt>
    <dgm:pt modelId="{A1DB63AB-579B-4E17-9C90-A3D3CBE379D4}" type="pres">
      <dgm:prSet presAssocID="{5862A322-4780-4A71-8DAC-1E401954DA70}" presName="vert1" presStyleCnt="0"/>
      <dgm:spPr/>
    </dgm:pt>
    <dgm:pt modelId="{E2E1A696-61F3-496B-A0B8-D43149EA6E2D}" type="pres">
      <dgm:prSet presAssocID="{365912AA-270C-4A9A-8A46-43F1B05C24F1}" presName="thickLine" presStyleLbl="alignNode1" presStyleIdx="10" presStyleCnt="17"/>
      <dgm:spPr/>
    </dgm:pt>
    <dgm:pt modelId="{83D5F266-E170-4E21-88D6-35228565FCE9}" type="pres">
      <dgm:prSet presAssocID="{365912AA-270C-4A9A-8A46-43F1B05C24F1}" presName="horz1" presStyleCnt="0"/>
      <dgm:spPr/>
    </dgm:pt>
    <dgm:pt modelId="{DF784DFA-3793-4670-ABF7-E42297858B63}" type="pres">
      <dgm:prSet presAssocID="{365912AA-270C-4A9A-8A46-43F1B05C24F1}" presName="tx1" presStyleLbl="revTx" presStyleIdx="10" presStyleCnt="17"/>
      <dgm:spPr/>
    </dgm:pt>
    <dgm:pt modelId="{D5A4E127-AF26-4421-86C4-1A3EBA373658}" type="pres">
      <dgm:prSet presAssocID="{365912AA-270C-4A9A-8A46-43F1B05C24F1}" presName="vert1" presStyleCnt="0"/>
      <dgm:spPr/>
    </dgm:pt>
    <dgm:pt modelId="{F0BB1661-16DA-4AFB-B318-A5F2577E1332}" type="pres">
      <dgm:prSet presAssocID="{2EB97557-6D06-4457-B5C6-C4132B66388E}" presName="thickLine" presStyleLbl="alignNode1" presStyleIdx="11" presStyleCnt="17"/>
      <dgm:spPr/>
    </dgm:pt>
    <dgm:pt modelId="{E7776DD5-C77F-4862-9C21-73E25D05AFC7}" type="pres">
      <dgm:prSet presAssocID="{2EB97557-6D06-4457-B5C6-C4132B66388E}" presName="horz1" presStyleCnt="0"/>
      <dgm:spPr/>
    </dgm:pt>
    <dgm:pt modelId="{A7C338A0-5693-4B1F-8CB1-18CD7CBBD8F6}" type="pres">
      <dgm:prSet presAssocID="{2EB97557-6D06-4457-B5C6-C4132B66388E}" presName="tx1" presStyleLbl="revTx" presStyleIdx="11" presStyleCnt="17"/>
      <dgm:spPr/>
    </dgm:pt>
    <dgm:pt modelId="{79ED878D-35B7-4B5D-8B23-38AAD6BE0B1A}" type="pres">
      <dgm:prSet presAssocID="{2EB97557-6D06-4457-B5C6-C4132B66388E}" presName="vert1" presStyleCnt="0"/>
      <dgm:spPr/>
    </dgm:pt>
    <dgm:pt modelId="{96D2C3BF-7B5C-4850-999A-5617969473C7}" type="pres">
      <dgm:prSet presAssocID="{5A4DCC9E-F43E-49F1-8203-6021A0933E62}" presName="thickLine" presStyleLbl="alignNode1" presStyleIdx="12" presStyleCnt="17"/>
      <dgm:spPr/>
    </dgm:pt>
    <dgm:pt modelId="{46E8C1F2-3F3F-43E3-8ADE-289B9682E46E}" type="pres">
      <dgm:prSet presAssocID="{5A4DCC9E-F43E-49F1-8203-6021A0933E62}" presName="horz1" presStyleCnt="0"/>
      <dgm:spPr/>
    </dgm:pt>
    <dgm:pt modelId="{1CF507F6-46FA-4C01-99F6-20273E670344}" type="pres">
      <dgm:prSet presAssocID="{5A4DCC9E-F43E-49F1-8203-6021A0933E62}" presName="tx1" presStyleLbl="revTx" presStyleIdx="12" presStyleCnt="17"/>
      <dgm:spPr/>
    </dgm:pt>
    <dgm:pt modelId="{5C8331E9-1E47-40C3-9556-913FDDF3753C}" type="pres">
      <dgm:prSet presAssocID="{5A4DCC9E-F43E-49F1-8203-6021A0933E62}" presName="vert1" presStyleCnt="0"/>
      <dgm:spPr/>
    </dgm:pt>
    <dgm:pt modelId="{DEF8D16E-0C5E-4E57-8971-23E37797C23D}" type="pres">
      <dgm:prSet presAssocID="{2DC8B20A-4B24-4924-8381-FA3278B5C804}" presName="thickLine" presStyleLbl="alignNode1" presStyleIdx="13" presStyleCnt="17"/>
      <dgm:spPr/>
    </dgm:pt>
    <dgm:pt modelId="{4BBD40A9-CADC-4995-974F-AFF72ED9B6EC}" type="pres">
      <dgm:prSet presAssocID="{2DC8B20A-4B24-4924-8381-FA3278B5C804}" presName="horz1" presStyleCnt="0"/>
      <dgm:spPr/>
    </dgm:pt>
    <dgm:pt modelId="{ABDDAABA-CFFB-44D3-8EDE-A086276EFEC2}" type="pres">
      <dgm:prSet presAssocID="{2DC8B20A-4B24-4924-8381-FA3278B5C804}" presName="tx1" presStyleLbl="revTx" presStyleIdx="13" presStyleCnt="17"/>
      <dgm:spPr/>
    </dgm:pt>
    <dgm:pt modelId="{BB93A9A5-6E85-45EB-B76D-BD23F049CE78}" type="pres">
      <dgm:prSet presAssocID="{2DC8B20A-4B24-4924-8381-FA3278B5C804}" presName="vert1" presStyleCnt="0"/>
      <dgm:spPr/>
    </dgm:pt>
    <dgm:pt modelId="{D5A4A20E-4C10-4799-8209-B9C7B642FBB8}" type="pres">
      <dgm:prSet presAssocID="{A28AF3A8-BFBE-4AB7-A5D4-023F07873172}" presName="thickLine" presStyleLbl="alignNode1" presStyleIdx="14" presStyleCnt="17"/>
      <dgm:spPr/>
    </dgm:pt>
    <dgm:pt modelId="{82D99FA9-2111-4F5A-A7ED-4D677A0039AF}" type="pres">
      <dgm:prSet presAssocID="{A28AF3A8-BFBE-4AB7-A5D4-023F07873172}" presName="horz1" presStyleCnt="0"/>
      <dgm:spPr/>
    </dgm:pt>
    <dgm:pt modelId="{8B849E52-EEBC-434F-834E-D9EEA7BCE26E}" type="pres">
      <dgm:prSet presAssocID="{A28AF3A8-BFBE-4AB7-A5D4-023F07873172}" presName="tx1" presStyleLbl="revTx" presStyleIdx="14" presStyleCnt="17"/>
      <dgm:spPr/>
    </dgm:pt>
    <dgm:pt modelId="{BB84184E-CFB2-40AF-8FF5-D0A9B29CE3BE}" type="pres">
      <dgm:prSet presAssocID="{A28AF3A8-BFBE-4AB7-A5D4-023F07873172}" presName="vert1" presStyleCnt="0"/>
      <dgm:spPr/>
    </dgm:pt>
    <dgm:pt modelId="{7A44CFD5-933F-42F6-B5E6-6175DEBCF2A7}" type="pres">
      <dgm:prSet presAssocID="{744C0BBA-19FA-4190-8E64-A18A873D081D}" presName="thickLine" presStyleLbl="alignNode1" presStyleIdx="15" presStyleCnt="17"/>
      <dgm:spPr/>
    </dgm:pt>
    <dgm:pt modelId="{8F49DE5E-D786-4740-9FCB-56F49C5734B4}" type="pres">
      <dgm:prSet presAssocID="{744C0BBA-19FA-4190-8E64-A18A873D081D}" presName="horz1" presStyleCnt="0"/>
      <dgm:spPr/>
    </dgm:pt>
    <dgm:pt modelId="{8CDC7CB7-30AD-4A66-AA1C-C99F987595C7}" type="pres">
      <dgm:prSet presAssocID="{744C0BBA-19FA-4190-8E64-A18A873D081D}" presName="tx1" presStyleLbl="revTx" presStyleIdx="15" presStyleCnt="17"/>
      <dgm:spPr/>
    </dgm:pt>
    <dgm:pt modelId="{E396753E-130B-4B99-A057-7690E24416E1}" type="pres">
      <dgm:prSet presAssocID="{744C0BBA-19FA-4190-8E64-A18A873D081D}" presName="vert1" presStyleCnt="0"/>
      <dgm:spPr/>
    </dgm:pt>
    <dgm:pt modelId="{E54D0EA3-9C42-49FA-843C-D2FE904FC952}" type="pres">
      <dgm:prSet presAssocID="{A95AB49E-B587-4895-A3BC-F3E65F809F5D}" presName="thickLine" presStyleLbl="alignNode1" presStyleIdx="16" presStyleCnt="17"/>
      <dgm:spPr/>
    </dgm:pt>
    <dgm:pt modelId="{3A1988D6-3FF6-4090-BFC1-42449AA13063}" type="pres">
      <dgm:prSet presAssocID="{A95AB49E-B587-4895-A3BC-F3E65F809F5D}" presName="horz1" presStyleCnt="0"/>
      <dgm:spPr/>
    </dgm:pt>
    <dgm:pt modelId="{12BB98F4-8B00-4922-875A-977AF4D6F7AE}" type="pres">
      <dgm:prSet presAssocID="{A95AB49E-B587-4895-A3BC-F3E65F809F5D}" presName="tx1" presStyleLbl="revTx" presStyleIdx="16" presStyleCnt="17"/>
      <dgm:spPr/>
    </dgm:pt>
    <dgm:pt modelId="{83FE9B2A-5DA8-42C2-BB32-1EA01BB367E2}" type="pres">
      <dgm:prSet presAssocID="{A95AB49E-B587-4895-A3BC-F3E65F809F5D}" presName="vert1" presStyleCnt="0"/>
      <dgm:spPr/>
    </dgm:pt>
  </dgm:ptLst>
  <dgm:cxnLst>
    <dgm:cxn modelId="{49B2BE00-2EE5-4179-B291-16C0BA8D1A89}" type="presOf" srcId="{A28AF3A8-BFBE-4AB7-A5D4-023F07873172}" destId="{8B849E52-EEBC-434F-834E-D9EEA7BCE26E}" srcOrd="0" destOrd="0" presId="urn:microsoft.com/office/officeart/2008/layout/LinedList"/>
    <dgm:cxn modelId="{2342B901-8612-4E44-9F02-14B09B0C2178}" srcId="{1AB14FA7-E2E0-4E53-9EDD-0BBAD437EB3C}" destId="{1E9CBBFB-A149-4A58-9DF4-6D98B9152645}" srcOrd="2" destOrd="0" parTransId="{F7F71D77-AA7B-48BD-92F2-67B742E90F22}" sibTransId="{57E7EC23-5FDD-415D-BBCF-2B4207722D26}"/>
    <dgm:cxn modelId="{D3F17C06-7D70-42A6-BEB2-B9DEFCC5E29B}" srcId="{1AB14FA7-E2E0-4E53-9EDD-0BBAD437EB3C}" destId="{365912AA-270C-4A9A-8A46-43F1B05C24F1}" srcOrd="10" destOrd="0" parTransId="{2F97145A-62AC-4294-9AA0-1DF4C1FC83DA}" sibTransId="{912C71B6-CC69-4565-AC79-4E91CDC3AD22}"/>
    <dgm:cxn modelId="{6D8F6B0B-E3D9-482E-AB0F-9A2613FF3F8E}" srcId="{1AB14FA7-E2E0-4E53-9EDD-0BBAD437EB3C}" destId="{2DC8B20A-4B24-4924-8381-FA3278B5C804}" srcOrd="13" destOrd="0" parTransId="{086890E1-42BD-4302-8C59-D72698308331}" sibTransId="{25488538-A3FF-457E-8195-12469083A8AF}"/>
    <dgm:cxn modelId="{B662FC11-A901-4BD9-B062-C946A0093475}" type="presOf" srcId="{4E6ED2C3-5FCC-4EC6-988D-2CFB26D22F5E}" destId="{B9FB6D0E-5981-42A2-898C-8490AB7A4C0D}" srcOrd="0" destOrd="0" presId="urn:microsoft.com/office/officeart/2008/layout/LinedList"/>
    <dgm:cxn modelId="{822DBE1F-14E7-491D-A9A9-C7E1F19E9D9C}" srcId="{1AB14FA7-E2E0-4E53-9EDD-0BBAD437EB3C}" destId="{FE3719C7-B512-43D8-8673-5208DA89B500}" srcOrd="6" destOrd="0" parTransId="{C8967F74-0CE5-438D-9DC1-DD68D026CA4C}" sibTransId="{49C05969-ADDA-445D-824C-8631949BFE86}"/>
    <dgm:cxn modelId="{F34CE721-F438-4C13-88D7-572681845BA3}" type="presOf" srcId="{A95AB49E-B587-4895-A3BC-F3E65F809F5D}" destId="{12BB98F4-8B00-4922-875A-977AF4D6F7AE}" srcOrd="0" destOrd="0" presId="urn:microsoft.com/office/officeart/2008/layout/LinedList"/>
    <dgm:cxn modelId="{A0E7ED21-6F2E-4587-827F-0E95CB3E7FF1}" srcId="{1AB14FA7-E2E0-4E53-9EDD-0BBAD437EB3C}" destId="{921914A7-7E5E-46E8-AB47-EC56B69D6465}" srcOrd="0" destOrd="0" parTransId="{2B574A7D-96C4-437E-83FA-2D484999A40D}" sibTransId="{5118ACF8-102C-4ADD-9BD7-01D03466FB90}"/>
    <dgm:cxn modelId="{B622EF3F-6909-4FFE-91F5-7F48456E58A2}" type="presOf" srcId="{1AB14FA7-E2E0-4E53-9EDD-0BBAD437EB3C}" destId="{6FC3975D-6C40-4360-8A09-DFABD2383952}" srcOrd="0" destOrd="0" presId="urn:microsoft.com/office/officeart/2008/layout/LinedList"/>
    <dgm:cxn modelId="{748B1341-5D0B-4865-8B30-204C2CBCC7CE}" type="presOf" srcId="{921914A7-7E5E-46E8-AB47-EC56B69D6465}" destId="{863ADAC9-339A-48AC-8912-3659FD319F85}" srcOrd="0" destOrd="0" presId="urn:microsoft.com/office/officeart/2008/layout/LinedList"/>
    <dgm:cxn modelId="{58F31D43-242D-49D6-B97A-992C80A6EC6E}" type="presOf" srcId="{5A4DCC9E-F43E-49F1-8203-6021A0933E62}" destId="{1CF507F6-46FA-4C01-99F6-20273E670344}" srcOrd="0" destOrd="0" presId="urn:microsoft.com/office/officeart/2008/layout/LinedList"/>
    <dgm:cxn modelId="{4C728B64-DA66-41F7-8A72-01424DF2D43B}" type="presOf" srcId="{4A2EB48D-F38A-4B6D-A2C0-8A2CA5F9B7D7}" destId="{D24B9F0C-2EC0-4E50-8703-C733AFA391B5}" srcOrd="0" destOrd="0" presId="urn:microsoft.com/office/officeart/2008/layout/LinedList"/>
    <dgm:cxn modelId="{7CCB2A45-DA66-4224-9C89-3E1DF0C03261}" type="presOf" srcId="{63973352-99A8-4DF0-844A-21552FAD3D09}" destId="{1662DBFF-6078-44F9-AFAF-AB127F1A30B1}" srcOrd="0" destOrd="0" presId="urn:microsoft.com/office/officeart/2008/layout/LinedList"/>
    <dgm:cxn modelId="{77EA8167-412A-4382-8039-C344229F4AD0}" type="presOf" srcId="{744C0BBA-19FA-4190-8E64-A18A873D081D}" destId="{8CDC7CB7-30AD-4A66-AA1C-C99F987595C7}" srcOrd="0" destOrd="0" presId="urn:microsoft.com/office/officeart/2008/layout/LinedList"/>
    <dgm:cxn modelId="{E2A37976-6848-42E8-A186-17F6BC2CCAA1}" srcId="{1AB14FA7-E2E0-4E53-9EDD-0BBAD437EB3C}" destId="{E128A911-7403-4A07-B280-B8A4347B3608}" srcOrd="5" destOrd="0" parTransId="{45CFBE51-2CEF-43B9-997C-E9150273CEFE}" sibTransId="{256D040A-5442-43AD-AB2D-1FDFD4AF6099}"/>
    <dgm:cxn modelId="{E5EFCB5A-4489-454A-AB5B-38C4557C023D}" type="presOf" srcId="{E128A911-7403-4A07-B280-B8A4347B3608}" destId="{FEEF079E-127A-4EAF-AFE5-6A0592E37684}" srcOrd="0" destOrd="0" presId="urn:microsoft.com/office/officeart/2008/layout/LinedList"/>
    <dgm:cxn modelId="{0A5C837B-B44D-48BC-AF0C-F386E505B0D1}" type="presOf" srcId="{2EB97557-6D06-4457-B5C6-C4132B66388E}" destId="{A7C338A0-5693-4B1F-8CB1-18CD7CBBD8F6}" srcOrd="0" destOrd="0" presId="urn:microsoft.com/office/officeart/2008/layout/LinedList"/>
    <dgm:cxn modelId="{9DC7EA80-96E2-4A2B-B71E-8C3C21CC4660}" srcId="{1AB14FA7-E2E0-4E53-9EDD-0BBAD437EB3C}" destId="{5862A322-4780-4A71-8DAC-1E401954DA70}" srcOrd="9" destOrd="0" parTransId="{A81E7FFC-B8F8-4D2D-A4E8-014B5AB85892}" sibTransId="{FC523B92-156B-4839-98D2-1363DF9660D1}"/>
    <dgm:cxn modelId="{04E26788-6ED2-4EFD-B3FF-7F4743853F3D}" type="presOf" srcId="{FE3719C7-B512-43D8-8673-5208DA89B500}" destId="{D1CE5714-C5C3-424D-99C0-848E3A765B62}" srcOrd="0" destOrd="0" presId="urn:microsoft.com/office/officeart/2008/layout/LinedList"/>
    <dgm:cxn modelId="{D371D98A-C994-4B40-915B-98375CBB8DF8}" type="presOf" srcId="{5862A322-4780-4A71-8DAC-1E401954DA70}" destId="{1BC187E1-53C7-4781-8275-01EAD2959CDC}" srcOrd="0" destOrd="0" presId="urn:microsoft.com/office/officeart/2008/layout/LinedList"/>
    <dgm:cxn modelId="{1728E790-6239-4F47-BF2F-D4C7D1279408}" type="presOf" srcId="{0DE6A7E9-BB4F-4343-A508-648EBEE892B4}" destId="{7A148F55-54D4-473D-B207-893756B86051}" srcOrd="0" destOrd="0" presId="urn:microsoft.com/office/officeart/2008/layout/LinedList"/>
    <dgm:cxn modelId="{DF042496-0201-4E2A-A8E4-A47788B82E36}" srcId="{1AB14FA7-E2E0-4E53-9EDD-0BBAD437EB3C}" destId="{63973352-99A8-4DF0-844A-21552FAD3D09}" srcOrd="1" destOrd="0" parTransId="{681B2758-C9DA-4F68-AAE8-100EABA39205}" sibTransId="{F14867A4-875A-484A-8642-8BD1EEAD8F85}"/>
    <dgm:cxn modelId="{0A88E196-F58C-43B8-A107-FFE71222EECD}" srcId="{1AB14FA7-E2E0-4E53-9EDD-0BBAD437EB3C}" destId="{4318F8A8-060A-41DA-ABEA-B5F9A1785B4F}" srcOrd="7" destOrd="0" parTransId="{3DFEA4DC-D99D-48A4-B2CF-1A65E0EE601C}" sibTransId="{9A40A091-48A5-48C0-9069-1A1D01EC2213}"/>
    <dgm:cxn modelId="{AFBAF299-2BDD-434A-8F73-D6288E2ADCBC}" type="presOf" srcId="{2DC8B20A-4B24-4924-8381-FA3278B5C804}" destId="{ABDDAABA-CFFB-44D3-8EDE-A086276EFEC2}" srcOrd="0" destOrd="0" presId="urn:microsoft.com/office/officeart/2008/layout/LinedList"/>
    <dgm:cxn modelId="{EEA24FAC-CE8D-4ADB-BBFC-A575EFBF24A4}" srcId="{1AB14FA7-E2E0-4E53-9EDD-0BBAD437EB3C}" destId="{A95AB49E-B587-4895-A3BC-F3E65F809F5D}" srcOrd="16" destOrd="0" parTransId="{4079F6CC-FF10-4DD8-9F6A-075D2F767949}" sibTransId="{6A3298C6-54DD-4358-B109-67D0794324F0}"/>
    <dgm:cxn modelId="{F94151B8-2513-42F6-9AE0-5C1E77C5BEBB}" srcId="{1AB14FA7-E2E0-4E53-9EDD-0BBAD437EB3C}" destId="{4E6ED2C3-5FCC-4EC6-988D-2CFB26D22F5E}" srcOrd="3" destOrd="0" parTransId="{6EA7098C-6CD8-4A98-B4C0-570156C3FBAA}" sibTransId="{436B25AB-BC6B-4A45-8572-5E9A0E6D6444}"/>
    <dgm:cxn modelId="{DB8898D4-E7B3-4CF0-9EC9-4E538134DFB2}" type="presOf" srcId="{4318F8A8-060A-41DA-ABEA-B5F9A1785B4F}" destId="{30353ED4-4A4D-40A2-94FF-7BF9EA93BC39}" srcOrd="0" destOrd="0" presId="urn:microsoft.com/office/officeart/2008/layout/LinedList"/>
    <dgm:cxn modelId="{689744DB-DCA3-4A83-A58D-2A79E9C577DF}" srcId="{1AB14FA7-E2E0-4E53-9EDD-0BBAD437EB3C}" destId="{5A4DCC9E-F43E-49F1-8203-6021A0933E62}" srcOrd="12" destOrd="0" parTransId="{2CD2FE42-207E-4440-A938-4D6B69660120}" sibTransId="{88D29621-4557-4AF3-955E-D27FE4FA9172}"/>
    <dgm:cxn modelId="{AA4636DF-D1A5-45F7-B1E1-098265AF6F06}" srcId="{1AB14FA7-E2E0-4E53-9EDD-0BBAD437EB3C}" destId="{2EB97557-6D06-4457-B5C6-C4132B66388E}" srcOrd="11" destOrd="0" parTransId="{BAC8BC0A-5515-40F9-816F-63320448287A}" sibTransId="{C38FF816-392E-4E63-88F8-66B319513E75}"/>
    <dgm:cxn modelId="{89BCF4DF-8120-4971-9858-F2AB9E795F4E}" srcId="{1AB14FA7-E2E0-4E53-9EDD-0BBAD437EB3C}" destId="{A28AF3A8-BFBE-4AB7-A5D4-023F07873172}" srcOrd="14" destOrd="0" parTransId="{1ECC874B-30EC-4519-99D3-80B8C3A3AE36}" sibTransId="{5DA5C795-8F34-4EC9-A82C-5B5E37CC22E5}"/>
    <dgm:cxn modelId="{85CDC5E3-5F61-4C1B-908F-61667391EE08}" type="presOf" srcId="{1E9CBBFB-A149-4A58-9DF4-6D98B9152645}" destId="{3993E393-54C1-4487-AB51-4D92A61D20DE}" srcOrd="0" destOrd="0" presId="urn:microsoft.com/office/officeart/2008/layout/LinedList"/>
    <dgm:cxn modelId="{2A50C9E4-489C-484D-9CD6-A0D5720D5B9B}" srcId="{1AB14FA7-E2E0-4E53-9EDD-0BBAD437EB3C}" destId="{744C0BBA-19FA-4190-8E64-A18A873D081D}" srcOrd="15" destOrd="0" parTransId="{81F3766E-6ABD-4E51-B231-5C2BF79EE792}" sibTransId="{47CFC81C-5289-42AF-8474-BAC48FCB4A65}"/>
    <dgm:cxn modelId="{1D8211E6-24A6-4A0F-A7E4-88FFFEB758FA}" srcId="{1AB14FA7-E2E0-4E53-9EDD-0BBAD437EB3C}" destId="{4A2EB48D-F38A-4B6D-A2C0-8A2CA5F9B7D7}" srcOrd="4" destOrd="0" parTransId="{32FC27D6-D6F2-49E8-B087-6337538DE4EB}" sibTransId="{E909D31E-693C-4B6A-8B81-D0E767A2DEAB}"/>
    <dgm:cxn modelId="{E9ED62ED-9F53-4B36-9ECE-EBA264ACA9FE}" srcId="{1AB14FA7-E2E0-4E53-9EDD-0BBAD437EB3C}" destId="{0DE6A7E9-BB4F-4343-A508-648EBEE892B4}" srcOrd="8" destOrd="0" parTransId="{45CCEB6D-1481-436F-AD36-C4CDE674EEB3}" sibTransId="{4CACFE8A-6FCF-4ECC-9C04-E1913CADFE71}"/>
    <dgm:cxn modelId="{205350FF-DD99-4085-9796-A2CC926FB0DE}" type="presOf" srcId="{365912AA-270C-4A9A-8A46-43F1B05C24F1}" destId="{DF784DFA-3793-4670-ABF7-E42297858B63}" srcOrd="0" destOrd="0" presId="urn:microsoft.com/office/officeart/2008/layout/LinedList"/>
    <dgm:cxn modelId="{B1C7CA2A-DF4F-4C50-8EDA-4D90432D598F}" type="presParOf" srcId="{6FC3975D-6C40-4360-8A09-DFABD2383952}" destId="{D5EBE679-C431-44D9-8BFB-1F6CAA8AC6AE}" srcOrd="0" destOrd="0" presId="urn:microsoft.com/office/officeart/2008/layout/LinedList"/>
    <dgm:cxn modelId="{D21E917E-3C60-469E-A2C0-CD03B9CF87A5}" type="presParOf" srcId="{6FC3975D-6C40-4360-8A09-DFABD2383952}" destId="{02CF3B53-E6FE-4A6A-A570-DF66889CA618}" srcOrd="1" destOrd="0" presId="urn:microsoft.com/office/officeart/2008/layout/LinedList"/>
    <dgm:cxn modelId="{3A35804E-1A5C-4EFF-9C1F-0563FDA88B1C}" type="presParOf" srcId="{02CF3B53-E6FE-4A6A-A570-DF66889CA618}" destId="{863ADAC9-339A-48AC-8912-3659FD319F85}" srcOrd="0" destOrd="0" presId="urn:microsoft.com/office/officeart/2008/layout/LinedList"/>
    <dgm:cxn modelId="{A4FB4DDF-889D-40CE-8A7A-F10C3F62271A}" type="presParOf" srcId="{02CF3B53-E6FE-4A6A-A570-DF66889CA618}" destId="{1D8AAF48-625B-4896-91E6-DAB83B488386}" srcOrd="1" destOrd="0" presId="urn:microsoft.com/office/officeart/2008/layout/LinedList"/>
    <dgm:cxn modelId="{8D8D1330-227E-4760-9748-ACF402772049}" type="presParOf" srcId="{6FC3975D-6C40-4360-8A09-DFABD2383952}" destId="{29AC6EC1-4109-46E3-9F97-2236F5895F5F}" srcOrd="2" destOrd="0" presId="urn:microsoft.com/office/officeart/2008/layout/LinedList"/>
    <dgm:cxn modelId="{A34976F2-EF7D-453E-A0C0-4EA4F410F66B}" type="presParOf" srcId="{6FC3975D-6C40-4360-8A09-DFABD2383952}" destId="{FF1573D2-E531-48F5-B994-DC025962EA55}" srcOrd="3" destOrd="0" presId="urn:microsoft.com/office/officeart/2008/layout/LinedList"/>
    <dgm:cxn modelId="{C2D2CC4B-123E-4062-A158-DE4770F4B1F9}" type="presParOf" srcId="{FF1573D2-E531-48F5-B994-DC025962EA55}" destId="{1662DBFF-6078-44F9-AFAF-AB127F1A30B1}" srcOrd="0" destOrd="0" presId="urn:microsoft.com/office/officeart/2008/layout/LinedList"/>
    <dgm:cxn modelId="{63079018-9ADB-4A32-B064-0D88F747D846}" type="presParOf" srcId="{FF1573D2-E531-48F5-B994-DC025962EA55}" destId="{42686797-55D0-404D-919A-A32AEB58B5EE}" srcOrd="1" destOrd="0" presId="urn:microsoft.com/office/officeart/2008/layout/LinedList"/>
    <dgm:cxn modelId="{422B2E33-FA13-470D-BDAE-9A6FABBAEF7A}" type="presParOf" srcId="{6FC3975D-6C40-4360-8A09-DFABD2383952}" destId="{FAF7B267-3CFD-4EBF-AE8A-A071BA50485E}" srcOrd="4" destOrd="0" presId="urn:microsoft.com/office/officeart/2008/layout/LinedList"/>
    <dgm:cxn modelId="{3EEA0BE6-2D4D-4C16-B0D5-C29023028568}" type="presParOf" srcId="{6FC3975D-6C40-4360-8A09-DFABD2383952}" destId="{60F32FC4-54B3-417A-98FC-83865131C203}" srcOrd="5" destOrd="0" presId="urn:microsoft.com/office/officeart/2008/layout/LinedList"/>
    <dgm:cxn modelId="{2191E5AD-2705-4BDC-906D-57A9AD4F0463}" type="presParOf" srcId="{60F32FC4-54B3-417A-98FC-83865131C203}" destId="{3993E393-54C1-4487-AB51-4D92A61D20DE}" srcOrd="0" destOrd="0" presId="urn:microsoft.com/office/officeart/2008/layout/LinedList"/>
    <dgm:cxn modelId="{A217B648-32D0-4510-87FB-C2C0481D75B5}" type="presParOf" srcId="{60F32FC4-54B3-417A-98FC-83865131C203}" destId="{FBD5884F-178D-497A-B632-669834AF8A24}" srcOrd="1" destOrd="0" presId="urn:microsoft.com/office/officeart/2008/layout/LinedList"/>
    <dgm:cxn modelId="{A1C64697-0168-47A1-AC48-B1BDAEA5D4AD}" type="presParOf" srcId="{6FC3975D-6C40-4360-8A09-DFABD2383952}" destId="{9D60FA3D-3447-4214-B3F7-B12887696F9A}" srcOrd="6" destOrd="0" presId="urn:microsoft.com/office/officeart/2008/layout/LinedList"/>
    <dgm:cxn modelId="{CFEB9502-DD5B-41D7-A913-0D7E42D06F9A}" type="presParOf" srcId="{6FC3975D-6C40-4360-8A09-DFABD2383952}" destId="{67286501-5904-41FD-A8D4-5D5A8AF25781}" srcOrd="7" destOrd="0" presId="urn:microsoft.com/office/officeart/2008/layout/LinedList"/>
    <dgm:cxn modelId="{33606B49-4270-4C2B-A80C-43335F53842A}" type="presParOf" srcId="{67286501-5904-41FD-A8D4-5D5A8AF25781}" destId="{B9FB6D0E-5981-42A2-898C-8490AB7A4C0D}" srcOrd="0" destOrd="0" presId="urn:microsoft.com/office/officeart/2008/layout/LinedList"/>
    <dgm:cxn modelId="{8C4F4EF0-4D5D-41C4-9EF2-A83792934227}" type="presParOf" srcId="{67286501-5904-41FD-A8D4-5D5A8AF25781}" destId="{EA10F05B-6B53-4D96-AA31-24DE25549FAF}" srcOrd="1" destOrd="0" presId="urn:microsoft.com/office/officeart/2008/layout/LinedList"/>
    <dgm:cxn modelId="{95514672-437D-4B6F-BE53-51C2F3C5DE0A}" type="presParOf" srcId="{6FC3975D-6C40-4360-8A09-DFABD2383952}" destId="{B6911109-517F-4D15-9640-15ED826B8E49}" srcOrd="8" destOrd="0" presId="urn:microsoft.com/office/officeart/2008/layout/LinedList"/>
    <dgm:cxn modelId="{983D7AB2-CD40-498B-B59B-293AB6AAC89D}" type="presParOf" srcId="{6FC3975D-6C40-4360-8A09-DFABD2383952}" destId="{89AA3C82-1DC0-4F60-BEF2-3ED73D406040}" srcOrd="9" destOrd="0" presId="urn:microsoft.com/office/officeart/2008/layout/LinedList"/>
    <dgm:cxn modelId="{28BC6CDD-0A96-476A-B0CB-59EF8B4ACCC8}" type="presParOf" srcId="{89AA3C82-1DC0-4F60-BEF2-3ED73D406040}" destId="{D24B9F0C-2EC0-4E50-8703-C733AFA391B5}" srcOrd="0" destOrd="0" presId="urn:microsoft.com/office/officeart/2008/layout/LinedList"/>
    <dgm:cxn modelId="{0A199730-51DD-4968-B0DC-192601E4A097}" type="presParOf" srcId="{89AA3C82-1DC0-4F60-BEF2-3ED73D406040}" destId="{3D416F27-5811-4198-AEAA-2F0D9C861233}" srcOrd="1" destOrd="0" presId="urn:microsoft.com/office/officeart/2008/layout/LinedList"/>
    <dgm:cxn modelId="{A362F255-3B3C-425E-AB62-8F6F6A3D50AC}" type="presParOf" srcId="{6FC3975D-6C40-4360-8A09-DFABD2383952}" destId="{587EC738-3FE5-4276-A159-6158CE247C09}" srcOrd="10" destOrd="0" presId="urn:microsoft.com/office/officeart/2008/layout/LinedList"/>
    <dgm:cxn modelId="{22559127-57DE-4448-9959-8ED14BA4381D}" type="presParOf" srcId="{6FC3975D-6C40-4360-8A09-DFABD2383952}" destId="{1127DA43-FBE3-4FC7-BC00-4E756AC81C10}" srcOrd="11" destOrd="0" presId="urn:microsoft.com/office/officeart/2008/layout/LinedList"/>
    <dgm:cxn modelId="{2ACC9BE8-4DFE-484E-BCB2-9706CB3A8174}" type="presParOf" srcId="{1127DA43-FBE3-4FC7-BC00-4E756AC81C10}" destId="{FEEF079E-127A-4EAF-AFE5-6A0592E37684}" srcOrd="0" destOrd="0" presId="urn:microsoft.com/office/officeart/2008/layout/LinedList"/>
    <dgm:cxn modelId="{541D90B9-80BC-4542-A1B6-44E6EB292ADC}" type="presParOf" srcId="{1127DA43-FBE3-4FC7-BC00-4E756AC81C10}" destId="{4A4CCD8B-1CDA-4A95-A3F6-90DF831CE38E}" srcOrd="1" destOrd="0" presId="urn:microsoft.com/office/officeart/2008/layout/LinedList"/>
    <dgm:cxn modelId="{5A292E23-5853-499F-88F7-D21E3D6D45E3}" type="presParOf" srcId="{6FC3975D-6C40-4360-8A09-DFABD2383952}" destId="{1A56541C-D930-4CA3-BE88-D01C2C006BDC}" srcOrd="12" destOrd="0" presId="urn:microsoft.com/office/officeart/2008/layout/LinedList"/>
    <dgm:cxn modelId="{DC629131-0B28-4C79-83FE-AE8B7E384366}" type="presParOf" srcId="{6FC3975D-6C40-4360-8A09-DFABD2383952}" destId="{0AF12F87-DA94-493A-A5D0-F1DC9043DA59}" srcOrd="13" destOrd="0" presId="urn:microsoft.com/office/officeart/2008/layout/LinedList"/>
    <dgm:cxn modelId="{E23BCA8A-410B-496C-AD89-5D60174EA44C}" type="presParOf" srcId="{0AF12F87-DA94-493A-A5D0-F1DC9043DA59}" destId="{D1CE5714-C5C3-424D-99C0-848E3A765B62}" srcOrd="0" destOrd="0" presId="urn:microsoft.com/office/officeart/2008/layout/LinedList"/>
    <dgm:cxn modelId="{47C23207-4D9B-4EA3-91AB-5396125C05FF}" type="presParOf" srcId="{0AF12F87-DA94-493A-A5D0-F1DC9043DA59}" destId="{989B26E4-8E86-4C56-897A-D2BA8B1AE2FA}" srcOrd="1" destOrd="0" presId="urn:microsoft.com/office/officeart/2008/layout/LinedList"/>
    <dgm:cxn modelId="{5AE2F39E-B89F-4579-AD7B-96AB67D00453}" type="presParOf" srcId="{6FC3975D-6C40-4360-8A09-DFABD2383952}" destId="{EA2D946C-9893-4576-9A12-2F0E07082EA7}" srcOrd="14" destOrd="0" presId="urn:microsoft.com/office/officeart/2008/layout/LinedList"/>
    <dgm:cxn modelId="{B24EEC06-45C1-4B87-AA90-C8B72FBACC89}" type="presParOf" srcId="{6FC3975D-6C40-4360-8A09-DFABD2383952}" destId="{B325A805-8FB1-4F52-92DF-C238540773F7}" srcOrd="15" destOrd="0" presId="urn:microsoft.com/office/officeart/2008/layout/LinedList"/>
    <dgm:cxn modelId="{6A03C682-C18C-4E14-9A5E-391CC6964CAF}" type="presParOf" srcId="{B325A805-8FB1-4F52-92DF-C238540773F7}" destId="{30353ED4-4A4D-40A2-94FF-7BF9EA93BC39}" srcOrd="0" destOrd="0" presId="urn:microsoft.com/office/officeart/2008/layout/LinedList"/>
    <dgm:cxn modelId="{4AABC8FB-69C7-4E4A-A7F8-C9274E3AB3C8}" type="presParOf" srcId="{B325A805-8FB1-4F52-92DF-C238540773F7}" destId="{89DA27F3-9401-457A-85DD-DFD969C9EDC1}" srcOrd="1" destOrd="0" presId="urn:microsoft.com/office/officeart/2008/layout/LinedList"/>
    <dgm:cxn modelId="{4E259D87-C4CD-4E88-9EB1-0B5F53F3A2E5}" type="presParOf" srcId="{6FC3975D-6C40-4360-8A09-DFABD2383952}" destId="{0AB318F5-395F-4C7F-9E51-E3DEFA93370D}" srcOrd="16" destOrd="0" presId="urn:microsoft.com/office/officeart/2008/layout/LinedList"/>
    <dgm:cxn modelId="{C68797B5-E686-4064-A684-9A816287CF77}" type="presParOf" srcId="{6FC3975D-6C40-4360-8A09-DFABD2383952}" destId="{3637D849-3702-4BB1-AE34-BBABBE000202}" srcOrd="17" destOrd="0" presId="urn:microsoft.com/office/officeart/2008/layout/LinedList"/>
    <dgm:cxn modelId="{F36EE634-9E02-454D-AD5B-7CD2999F96CC}" type="presParOf" srcId="{3637D849-3702-4BB1-AE34-BBABBE000202}" destId="{7A148F55-54D4-473D-B207-893756B86051}" srcOrd="0" destOrd="0" presId="urn:microsoft.com/office/officeart/2008/layout/LinedList"/>
    <dgm:cxn modelId="{40A5AEE5-187A-44FD-8727-345BFC4B8FF6}" type="presParOf" srcId="{3637D849-3702-4BB1-AE34-BBABBE000202}" destId="{898DFFC1-B6F3-4589-83A3-F1DB89E5A8F9}" srcOrd="1" destOrd="0" presId="urn:microsoft.com/office/officeart/2008/layout/LinedList"/>
    <dgm:cxn modelId="{9C3EA2A9-2529-4E14-8B10-52D8ABB3A76D}" type="presParOf" srcId="{6FC3975D-6C40-4360-8A09-DFABD2383952}" destId="{E261B0C0-B04E-4411-956A-A8940135ACF6}" srcOrd="18" destOrd="0" presId="urn:microsoft.com/office/officeart/2008/layout/LinedList"/>
    <dgm:cxn modelId="{025045F8-4347-4D49-84A7-6200862CC576}" type="presParOf" srcId="{6FC3975D-6C40-4360-8A09-DFABD2383952}" destId="{F8077D39-2967-406A-8743-2333CBFBBD1A}" srcOrd="19" destOrd="0" presId="urn:microsoft.com/office/officeart/2008/layout/LinedList"/>
    <dgm:cxn modelId="{843CFF0C-BAC7-417C-A5C1-61CACD36598D}" type="presParOf" srcId="{F8077D39-2967-406A-8743-2333CBFBBD1A}" destId="{1BC187E1-53C7-4781-8275-01EAD2959CDC}" srcOrd="0" destOrd="0" presId="urn:microsoft.com/office/officeart/2008/layout/LinedList"/>
    <dgm:cxn modelId="{20EE43EF-7363-44BD-BC7C-616CABC009FD}" type="presParOf" srcId="{F8077D39-2967-406A-8743-2333CBFBBD1A}" destId="{A1DB63AB-579B-4E17-9C90-A3D3CBE379D4}" srcOrd="1" destOrd="0" presId="urn:microsoft.com/office/officeart/2008/layout/LinedList"/>
    <dgm:cxn modelId="{20451DCE-8512-4EBB-839F-E302A01A08CB}" type="presParOf" srcId="{6FC3975D-6C40-4360-8A09-DFABD2383952}" destId="{E2E1A696-61F3-496B-A0B8-D43149EA6E2D}" srcOrd="20" destOrd="0" presId="urn:microsoft.com/office/officeart/2008/layout/LinedList"/>
    <dgm:cxn modelId="{9C792448-7CD6-445E-8CA4-8CDFC01861B9}" type="presParOf" srcId="{6FC3975D-6C40-4360-8A09-DFABD2383952}" destId="{83D5F266-E170-4E21-88D6-35228565FCE9}" srcOrd="21" destOrd="0" presId="urn:microsoft.com/office/officeart/2008/layout/LinedList"/>
    <dgm:cxn modelId="{6C39BDFB-79CA-43E9-B0B6-44B0FF4B90C9}" type="presParOf" srcId="{83D5F266-E170-4E21-88D6-35228565FCE9}" destId="{DF784DFA-3793-4670-ABF7-E42297858B63}" srcOrd="0" destOrd="0" presId="urn:microsoft.com/office/officeart/2008/layout/LinedList"/>
    <dgm:cxn modelId="{8F0BA3F4-3837-4335-9B72-06688FCF2510}" type="presParOf" srcId="{83D5F266-E170-4E21-88D6-35228565FCE9}" destId="{D5A4E127-AF26-4421-86C4-1A3EBA373658}" srcOrd="1" destOrd="0" presId="urn:microsoft.com/office/officeart/2008/layout/LinedList"/>
    <dgm:cxn modelId="{341C1135-D5B2-4924-8814-7B41007C70F4}" type="presParOf" srcId="{6FC3975D-6C40-4360-8A09-DFABD2383952}" destId="{F0BB1661-16DA-4AFB-B318-A5F2577E1332}" srcOrd="22" destOrd="0" presId="urn:microsoft.com/office/officeart/2008/layout/LinedList"/>
    <dgm:cxn modelId="{B6C9D3C7-4458-4393-A025-E96ED36D715A}" type="presParOf" srcId="{6FC3975D-6C40-4360-8A09-DFABD2383952}" destId="{E7776DD5-C77F-4862-9C21-73E25D05AFC7}" srcOrd="23" destOrd="0" presId="urn:microsoft.com/office/officeart/2008/layout/LinedList"/>
    <dgm:cxn modelId="{2E3815C1-B016-4F75-8418-ECD8F52A8617}" type="presParOf" srcId="{E7776DD5-C77F-4862-9C21-73E25D05AFC7}" destId="{A7C338A0-5693-4B1F-8CB1-18CD7CBBD8F6}" srcOrd="0" destOrd="0" presId="urn:microsoft.com/office/officeart/2008/layout/LinedList"/>
    <dgm:cxn modelId="{E9ECC80A-5C51-4623-B497-23724E2884F3}" type="presParOf" srcId="{E7776DD5-C77F-4862-9C21-73E25D05AFC7}" destId="{79ED878D-35B7-4B5D-8B23-38AAD6BE0B1A}" srcOrd="1" destOrd="0" presId="urn:microsoft.com/office/officeart/2008/layout/LinedList"/>
    <dgm:cxn modelId="{A4154FD4-B87E-44C0-A429-76C65118A6BA}" type="presParOf" srcId="{6FC3975D-6C40-4360-8A09-DFABD2383952}" destId="{96D2C3BF-7B5C-4850-999A-5617969473C7}" srcOrd="24" destOrd="0" presId="urn:microsoft.com/office/officeart/2008/layout/LinedList"/>
    <dgm:cxn modelId="{86FBADCA-4152-4868-A8FC-814B9E34A0F8}" type="presParOf" srcId="{6FC3975D-6C40-4360-8A09-DFABD2383952}" destId="{46E8C1F2-3F3F-43E3-8ADE-289B9682E46E}" srcOrd="25" destOrd="0" presId="urn:microsoft.com/office/officeart/2008/layout/LinedList"/>
    <dgm:cxn modelId="{F553871B-E323-4DDF-885D-E2CEE1621640}" type="presParOf" srcId="{46E8C1F2-3F3F-43E3-8ADE-289B9682E46E}" destId="{1CF507F6-46FA-4C01-99F6-20273E670344}" srcOrd="0" destOrd="0" presId="urn:microsoft.com/office/officeart/2008/layout/LinedList"/>
    <dgm:cxn modelId="{A98E7AA1-83B2-4FCB-B035-8AC10875F33A}" type="presParOf" srcId="{46E8C1F2-3F3F-43E3-8ADE-289B9682E46E}" destId="{5C8331E9-1E47-40C3-9556-913FDDF3753C}" srcOrd="1" destOrd="0" presId="urn:microsoft.com/office/officeart/2008/layout/LinedList"/>
    <dgm:cxn modelId="{A7704962-0736-418D-9264-A717955121FC}" type="presParOf" srcId="{6FC3975D-6C40-4360-8A09-DFABD2383952}" destId="{DEF8D16E-0C5E-4E57-8971-23E37797C23D}" srcOrd="26" destOrd="0" presId="urn:microsoft.com/office/officeart/2008/layout/LinedList"/>
    <dgm:cxn modelId="{5624B570-DAFB-4DA2-AEC2-B6AF3F14F3C0}" type="presParOf" srcId="{6FC3975D-6C40-4360-8A09-DFABD2383952}" destId="{4BBD40A9-CADC-4995-974F-AFF72ED9B6EC}" srcOrd="27" destOrd="0" presId="urn:microsoft.com/office/officeart/2008/layout/LinedList"/>
    <dgm:cxn modelId="{DF29FE02-CEE0-4631-9085-6607CC95CCBF}" type="presParOf" srcId="{4BBD40A9-CADC-4995-974F-AFF72ED9B6EC}" destId="{ABDDAABA-CFFB-44D3-8EDE-A086276EFEC2}" srcOrd="0" destOrd="0" presId="urn:microsoft.com/office/officeart/2008/layout/LinedList"/>
    <dgm:cxn modelId="{5D72DF5E-792E-4738-B03C-50EB3850AD47}" type="presParOf" srcId="{4BBD40A9-CADC-4995-974F-AFF72ED9B6EC}" destId="{BB93A9A5-6E85-45EB-B76D-BD23F049CE78}" srcOrd="1" destOrd="0" presId="urn:microsoft.com/office/officeart/2008/layout/LinedList"/>
    <dgm:cxn modelId="{C19F1617-4403-4533-BF5C-DC2D26E5D5AA}" type="presParOf" srcId="{6FC3975D-6C40-4360-8A09-DFABD2383952}" destId="{D5A4A20E-4C10-4799-8209-B9C7B642FBB8}" srcOrd="28" destOrd="0" presId="urn:microsoft.com/office/officeart/2008/layout/LinedList"/>
    <dgm:cxn modelId="{31826D1F-7744-4B63-8039-48BE4C4E79C6}" type="presParOf" srcId="{6FC3975D-6C40-4360-8A09-DFABD2383952}" destId="{82D99FA9-2111-4F5A-A7ED-4D677A0039AF}" srcOrd="29" destOrd="0" presId="urn:microsoft.com/office/officeart/2008/layout/LinedList"/>
    <dgm:cxn modelId="{3ADAD91B-72CC-4C13-9A25-2E24ACD82B82}" type="presParOf" srcId="{82D99FA9-2111-4F5A-A7ED-4D677A0039AF}" destId="{8B849E52-EEBC-434F-834E-D9EEA7BCE26E}" srcOrd="0" destOrd="0" presId="urn:microsoft.com/office/officeart/2008/layout/LinedList"/>
    <dgm:cxn modelId="{E7213F4C-A428-4AED-BB24-B597D52F1CBB}" type="presParOf" srcId="{82D99FA9-2111-4F5A-A7ED-4D677A0039AF}" destId="{BB84184E-CFB2-40AF-8FF5-D0A9B29CE3BE}" srcOrd="1" destOrd="0" presId="urn:microsoft.com/office/officeart/2008/layout/LinedList"/>
    <dgm:cxn modelId="{80C3D8BE-6C55-43B1-8E45-77FF2EB0D760}" type="presParOf" srcId="{6FC3975D-6C40-4360-8A09-DFABD2383952}" destId="{7A44CFD5-933F-42F6-B5E6-6175DEBCF2A7}" srcOrd="30" destOrd="0" presId="urn:microsoft.com/office/officeart/2008/layout/LinedList"/>
    <dgm:cxn modelId="{896A4CF4-C99C-4E6F-A7D3-EAF55AEC96C3}" type="presParOf" srcId="{6FC3975D-6C40-4360-8A09-DFABD2383952}" destId="{8F49DE5E-D786-4740-9FCB-56F49C5734B4}" srcOrd="31" destOrd="0" presId="urn:microsoft.com/office/officeart/2008/layout/LinedList"/>
    <dgm:cxn modelId="{938C8119-1D93-4B4A-B836-411AF1D3E78A}" type="presParOf" srcId="{8F49DE5E-D786-4740-9FCB-56F49C5734B4}" destId="{8CDC7CB7-30AD-4A66-AA1C-C99F987595C7}" srcOrd="0" destOrd="0" presId="urn:microsoft.com/office/officeart/2008/layout/LinedList"/>
    <dgm:cxn modelId="{20B9D74C-6907-4F89-A120-6CAAC39A7810}" type="presParOf" srcId="{8F49DE5E-D786-4740-9FCB-56F49C5734B4}" destId="{E396753E-130B-4B99-A057-7690E24416E1}" srcOrd="1" destOrd="0" presId="urn:microsoft.com/office/officeart/2008/layout/LinedList"/>
    <dgm:cxn modelId="{585F0A88-0A6E-46B1-8B55-A5BF1C1D6197}" type="presParOf" srcId="{6FC3975D-6C40-4360-8A09-DFABD2383952}" destId="{E54D0EA3-9C42-49FA-843C-D2FE904FC952}" srcOrd="32" destOrd="0" presId="urn:microsoft.com/office/officeart/2008/layout/LinedList"/>
    <dgm:cxn modelId="{BC11B7DE-92E4-417E-9B76-AA9C1D410856}" type="presParOf" srcId="{6FC3975D-6C40-4360-8A09-DFABD2383952}" destId="{3A1988D6-3FF6-4090-BFC1-42449AA13063}" srcOrd="33" destOrd="0" presId="urn:microsoft.com/office/officeart/2008/layout/LinedList"/>
    <dgm:cxn modelId="{E4ACBDF5-7186-4178-AEFE-EED5BA712F4F}" type="presParOf" srcId="{3A1988D6-3FF6-4090-BFC1-42449AA13063}" destId="{12BB98F4-8B00-4922-875A-977AF4D6F7AE}" srcOrd="0" destOrd="0" presId="urn:microsoft.com/office/officeart/2008/layout/LinedList"/>
    <dgm:cxn modelId="{3CA73FFE-A4C0-4446-A100-307393A604C5}" type="presParOf" srcId="{3A1988D6-3FF6-4090-BFC1-42449AA13063}" destId="{83FE9B2A-5DA8-42C2-BB32-1EA01BB367E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FA8FA5-1BCD-445C-B100-F4CF504820B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FA74922-CBF0-41F2-B9F0-CC9B3FAF6AA1}">
      <dgm:prSet custT="1"/>
      <dgm:spPr/>
      <dgm:t>
        <a:bodyPr/>
        <a:lstStyle/>
        <a:p>
          <a:r>
            <a:rPr lang="en-US" sz="1800" b="1" i="0" dirty="0">
              <a:latin typeface="Google Sans"/>
            </a:rPr>
            <a:t>Improved performance</a:t>
          </a:r>
          <a:endParaRPr lang="en-US" sz="1800" b="1" dirty="0">
            <a:latin typeface="Google Sans"/>
          </a:endParaRPr>
        </a:p>
      </dgm:t>
    </dgm:pt>
    <dgm:pt modelId="{DBE9B171-B979-4F9E-983D-57F19DA6BACF}" type="parTrans" cxnId="{5B9CDD2B-3B7E-4BAC-8B82-4CBB27670168}">
      <dgm:prSet/>
      <dgm:spPr/>
      <dgm:t>
        <a:bodyPr/>
        <a:lstStyle/>
        <a:p>
          <a:endParaRPr lang="en-US"/>
        </a:p>
      </dgm:t>
    </dgm:pt>
    <dgm:pt modelId="{FF32D20C-4DBE-499D-99C3-CD3CDC8BBC91}" type="sibTrans" cxnId="{5B9CDD2B-3B7E-4BAC-8B82-4CBB27670168}">
      <dgm:prSet/>
      <dgm:spPr/>
      <dgm:t>
        <a:bodyPr/>
        <a:lstStyle/>
        <a:p>
          <a:endParaRPr lang="en-US"/>
        </a:p>
      </dgm:t>
    </dgm:pt>
    <dgm:pt modelId="{973380D8-C95D-43F1-B146-010BDC266A5F}">
      <dgm:prSet custT="1"/>
      <dgm:spPr/>
      <dgm:t>
        <a:bodyPr/>
        <a:lstStyle/>
        <a:p>
          <a:r>
            <a:rPr lang="en-US" sz="1800" b="0" i="0" dirty="0">
              <a:latin typeface="Google Sans"/>
            </a:rPr>
            <a:t>Good hires are more productive and engaged, which can lead to better overall workplace performance. Top talent can be up to eight times more productive than average. </a:t>
          </a:r>
          <a:endParaRPr lang="en-US" sz="1800" dirty="0">
            <a:latin typeface="Google Sans"/>
          </a:endParaRPr>
        </a:p>
      </dgm:t>
    </dgm:pt>
    <dgm:pt modelId="{DD4602D8-796A-43E7-95F1-7A1B60BCA91B}" type="parTrans" cxnId="{D24454D3-599E-4B0F-AF1C-FE21EE5FEE91}">
      <dgm:prSet/>
      <dgm:spPr/>
      <dgm:t>
        <a:bodyPr/>
        <a:lstStyle/>
        <a:p>
          <a:endParaRPr lang="en-US"/>
        </a:p>
      </dgm:t>
    </dgm:pt>
    <dgm:pt modelId="{D3316385-20D1-465E-B1FA-A670A80194E9}" type="sibTrans" cxnId="{D24454D3-599E-4B0F-AF1C-FE21EE5FEE91}">
      <dgm:prSet/>
      <dgm:spPr/>
      <dgm:t>
        <a:bodyPr/>
        <a:lstStyle/>
        <a:p>
          <a:endParaRPr lang="en-US"/>
        </a:p>
      </dgm:t>
    </dgm:pt>
    <dgm:pt modelId="{F53C1C2A-AB38-4C3F-91F2-C9C22D12EB9B}">
      <dgm:prSet custT="1"/>
      <dgm:spPr/>
      <dgm:t>
        <a:bodyPr/>
        <a:lstStyle/>
        <a:p>
          <a:r>
            <a:rPr lang="en-US" sz="1800" b="1" i="0" dirty="0">
              <a:latin typeface="Google Sans"/>
            </a:rPr>
            <a:t>Positive company culture</a:t>
          </a:r>
          <a:endParaRPr lang="en-US" sz="1800" b="1" dirty="0">
            <a:latin typeface="Google Sans"/>
          </a:endParaRPr>
        </a:p>
      </dgm:t>
    </dgm:pt>
    <dgm:pt modelId="{7401171E-54F8-4054-8E0F-F88E718396E3}" type="parTrans" cxnId="{6CC2F8AC-EEE2-4AFA-8269-0EB71BD19D36}">
      <dgm:prSet/>
      <dgm:spPr/>
      <dgm:t>
        <a:bodyPr/>
        <a:lstStyle/>
        <a:p>
          <a:endParaRPr lang="en-US"/>
        </a:p>
      </dgm:t>
    </dgm:pt>
    <dgm:pt modelId="{E96E3682-5785-4C81-B9E8-B7B7F844ED98}" type="sibTrans" cxnId="{6CC2F8AC-EEE2-4AFA-8269-0EB71BD19D36}">
      <dgm:prSet/>
      <dgm:spPr/>
      <dgm:t>
        <a:bodyPr/>
        <a:lstStyle/>
        <a:p>
          <a:endParaRPr lang="en-US"/>
        </a:p>
      </dgm:t>
    </dgm:pt>
    <dgm:pt modelId="{1A05A2F1-ED23-460C-B67C-95747AB1FE3E}">
      <dgm:prSet custT="1"/>
      <dgm:spPr/>
      <dgm:t>
        <a:bodyPr/>
        <a:lstStyle/>
        <a:p>
          <a:r>
            <a:rPr lang="en-US" sz="1800" b="0" i="0" dirty="0">
              <a:latin typeface="Google Sans"/>
            </a:rPr>
            <a:t>Good hires can help create a positive and productive culture within an organization</a:t>
          </a:r>
          <a:r>
            <a:rPr lang="en-US" sz="1500" b="0" i="0" dirty="0"/>
            <a:t>. </a:t>
          </a:r>
          <a:endParaRPr lang="en-US" sz="1500" dirty="0"/>
        </a:p>
      </dgm:t>
    </dgm:pt>
    <dgm:pt modelId="{AD35D8E2-857C-494F-B27E-82EF8A8F0B02}" type="parTrans" cxnId="{332B7BC4-38C1-4142-93C9-013EF59D128A}">
      <dgm:prSet/>
      <dgm:spPr/>
      <dgm:t>
        <a:bodyPr/>
        <a:lstStyle/>
        <a:p>
          <a:endParaRPr lang="en-US"/>
        </a:p>
      </dgm:t>
    </dgm:pt>
    <dgm:pt modelId="{E3EFB127-861B-49B9-AECE-43FC89EFBE90}" type="sibTrans" cxnId="{332B7BC4-38C1-4142-93C9-013EF59D128A}">
      <dgm:prSet/>
      <dgm:spPr/>
      <dgm:t>
        <a:bodyPr/>
        <a:lstStyle/>
        <a:p>
          <a:endParaRPr lang="en-US"/>
        </a:p>
      </dgm:t>
    </dgm:pt>
    <dgm:pt modelId="{DA48ABA4-0BCF-4DBB-B709-EDB5865C5180}">
      <dgm:prSet custT="1"/>
      <dgm:spPr/>
      <dgm:t>
        <a:bodyPr/>
        <a:lstStyle/>
        <a:p>
          <a:r>
            <a:rPr lang="en-US" sz="1800" b="1" i="0" dirty="0">
              <a:latin typeface="Google Sans"/>
            </a:rPr>
            <a:t>Improved retention</a:t>
          </a:r>
          <a:endParaRPr lang="en-US" sz="1800" b="1" dirty="0">
            <a:latin typeface="Google Sans"/>
          </a:endParaRPr>
        </a:p>
      </dgm:t>
    </dgm:pt>
    <dgm:pt modelId="{B2A4D570-FEE1-4396-99FE-6EDBAAD69489}" type="parTrans" cxnId="{B4E0313E-93E4-4C45-AFA0-EDFAB562EC87}">
      <dgm:prSet/>
      <dgm:spPr/>
      <dgm:t>
        <a:bodyPr/>
        <a:lstStyle/>
        <a:p>
          <a:endParaRPr lang="en-US"/>
        </a:p>
      </dgm:t>
    </dgm:pt>
    <dgm:pt modelId="{D8FCFCC7-E0D4-4D18-84F3-F13F31191270}" type="sibTrans" cxnId="{B4E0313E-93E4-4C45-AFA0-EDFAB562EC87}">
      <dgm:prSet/>
      <dgm:spPr/>
      <dgm:t>
        <a:bodyPr/>
        <a:lstStyle/>
        <a:p>
          <a:endParaRPr lang="en-US"/>
        </a:p>
      </dgm:t>
    </dgm:pt>
    <dgm:pt modelId="{7C41F596-3CA4-4FCF-B847-7055E1629623}">
      <dgm:prSet custT="1"/>
      <dgm:spPr/>
      <dgm:t>
        <a:bodyPr/>
        <a:lstStyle/>
        <a:p>
          <a:r>
            <a:rPr lang="en-US" sz="1800" b="0" i="0" dirty="0">
              <a:latin typeface="Google Sans"/>
            </a:rPr>
            <a:t>Employees who feel like they fit in with their team are more likely to stay with the organization long-term. </a:t>
          </a:r>
          <a:endParaRPr lang="en-US" sz="1800" dirty="0">
            <a:latin typeface="Google Sans"/>
          </a:endParaRPr>
        </a:p>
      </dgm:t>
    </dgm:pt>
    <dgm:pt modelId="{AE753ED7-2D86-4BDD-BBFC-6F01D77A77DC}" type="parTrans" cxnId="{1A04D585-7ED1-460C-8E51-9D0E22B0A3EA}">
      <dgm:prSet/>
      <dgm:spPr/>
      <dgm:t>
        <a:bodyPr/>
        <a:lstStyle/>
        <a:p>
          <a:endParaRPr lang="en-US"/>
        </a:p>
      </dgm:t>
    </dgm:pt>
    <dgm:pt modelId="{58E3E813-4D22-4F2B-B3BC-912878997E5C}" type="sibTrans" cxnId="{1A04D585-7ED1-460C-8E51-9D0E22B0A3EA}">
      <dgm:prSet/>
      <dgm:spPr/>
      <dgm:t>
        <a:bodyPr/>
        <a:lstStyle/>
        <a:p>
          <a:endParaRPr lang="en-US"/>
        </a:p>
      </dgm:t>
    </dgm:pt>
    <dgm:pt modelId="{B6C333C3-6C30-4434-BD76-4F2F83016B9D}">
      <dgm:prSet custT="1"/>
      <dgm:spPr/>
      <dgm:t>
        <a:bodyPr/>
        <a:lstStyle/>
        <a:p>
          <a:r>
            <a:rPr lang="en-US" sz="1800" b="0" i="0" dirty="0">
              <a:latin typeface="Google Sans"/>
            </a:rPr>
            <a:t>An effective recruitment and selection process can help reduce attrition. </a:t>
          </a:r>
          <a:endParaRPr lang="en-US" sz="1800" dirty="0">
            <a:latin typeface="Google Sans"/>
          </a:endParaRPr>
        </a:p>
      </dgm:t>
    </dgm:pt>
    <dgm:pt modelId="{EA3415DF-34E1-4D21-9B3C-BD13B0E37CBA}" type="parTrans" cxnId="{82DC09C3-C1C7-4801-AD7E-537BCEA535E6}">
      <dgm:prSet/>
      <dgm:spPr/>
      <dgm:t>
        <a:bodyPr/>
        <a:lstStyle/>
        <a:p>
          <a:endParaRPr lang="en-US"/>
        </a:p>
      </dgm:t>
    </dgm:pt>
    <dgm:pt modelId="{1D5FE1F9-0CE6-4698-BE7E-8DDF6A8CFC1C}" type="sibTrans" cxnId="{82DC09C3-C1C7-4801-AD7E-537BCEA535E6}">
      <dgm:prSet/>
      <dgm:spPr/>
      <dgm:t>
        <a:bodyPr/>
        <a:lstStyle/>
        <a:p>
          <a:endParaRPr lang="en-US"/>
        </a:p>
      </dgm:t>
    </dgm:pt>
    <dgm:pt modelId="{B7F06D3D-1F67-4DF3-8715-F3615017E4D2}">
      <dgm:prSet custT="1"/>
      <dgm:spPr/>
      <dgm:t>
        <a:bodyPr/>
        <a:lstStyle/>
        <a:p>
          <a:r>
            <a:rPr lang="en-US" sz="1800" b="0" i="0" dirty="0">
              <a:latin typeface="Google Sans"/>
            </a:rPr>
            <a:t>An effective recruitment and selection process can improve a company's bottom line. </a:t>
          </a:r>
          <a:endParaRPr lang="en-US" sz="1800" dirty="0">
            <a:latin typeface="Google Sans"/>
          </a:endParaRPr>
        </a:p>
      </dgm:t>
    </dgm:pt>
    <dgm:pt modelId="{EA42A382-6207-43C5-B4D0-6636C450E8F3}" type="parTrans" cxnId="{B4919132-B269-41D4-A58F-7C20FDA39E76}">
      <dgm:prSet/>
      <dgm:spPr/>
      <dgm:t>
        <a:bodyPr/>
        <a:lstStyle/>
        <a:p>
          <a:endParaRPr lang="en-US"/>
        </a:p>
      </dgm:t>
    </dgm:pt>
    <dgm:pt modelId="{11D87F6A-F1C4-4FFF-8FE9-DFA112B2144C}" type="sibTrans" cxnId="{B4919132-B269-41D4-A58F-7C20FDA39E76}">
      <dgm:prSet/>
      <dgm:spPr/>
      <dgm:t>
        <a:bodyPr/>
        <a:lstStyle/>
        <a:p>
          <a:endParaRPr lang="en-US"/>
        </a:p>
      </dgm:t>
    </dgm:pt>
    <dgm:pt modelId="{8AFC6D39-B3FB-45B7-AF7B-EBA893B2F3E9}" type="pres">
      <dgm:prSet presAssocID="{B3FA8FA5-1BCD-445C-B100-F4CF504820BE}" presName="vert0" presStyleCnt="0">
        <dgm:presLayoutVars>
          <dgm:dir/>
          <dgm:animOne val="branch"/>
          <dgm:animLvl val="lvl"/>
        </dgm:presLayoutVars>
      </dgm:prSet>
      <dgm:spPr/>
    </dgm:pt>
    <dgm:pt modelId="{879CB880-D6E9-460D-9072-20A0E1EE7962}" type="pres">
      <dgm:prSet presAssocID="{DFA74922-CBF0-41F2-B9F0-CC9B3FAF6AA1}" presName="thickLine" presStyleLbl="alignNode1" presStyleIdx="0" presStyleCnt="8"/>
      <dgm:spPr/>
    </dgm:pt>
    <dgm:pt modelId="{6C5029FB-2C9F-4A96-A6A4-D03EF4840377}" type="pres">
      <dgm:prSet presAssocID="{DFA74922-CBF0-41F2-B9F0-CC9B3FAF6AA1}" presName="horz1" presStyleCnt="0"/>
      <dgm:spPr/>
    </dgm:pt>
    <dgm:pt modelId="{5E59881C-69F0-4314-8933-8557871B8674}" type="pres">
      <dgm:prSet presAssocID="{DFA74922-CBF0-41F2-B9F0-CC9B3FAF6AA1}" presName="tx1" presStyleLbl="revTx" presStyleIdx="0" presStyleCnt="8"/>
      <dgm:spPr/>
    </dgm:pt>
    <dgm:pt modelId="{5D1CC5C4-5B49-4DF1-82F6-63924E581B6D}" type="pres">
      <dgm:prSet presAssocID="{DFA74922-CBF0-41F2-B9F0-CC9B3FAF6AA1}" presName="vert1" presStyleCnt="0"/>
      <dgm:spPr/>
    </dgm:pt>
    <dgm:pt modelId="{736F701B-0CDC-4333-87CE-4CA181CD2E76}" type="pres">
      <dgm:prSet presAssocID="{973380D8-C95D-43F1-B146-010BDC266A5F}" presName="thickLine" presStyleLbl="alignNode1" presStyleIdx="1" presStyleCnt="8"/>
      <dgm:spPr/>
    </dgm:pt>
    <dgm:pt modelId="{488B44F8-6F22-4D17-B2AC-A70C3EC99069}" type="pres">
      <dgm:prSet presAssocID="{973380D8-C95D-43F1-B146-010BDC266A5F}" presName="horz1" presStyleCnt="0"/>
      <dgm:spPr/>
    </dgm:pt>
    <dgm:pt modelId="{9C7EAA91-4A69-4E58-A535-81F42CE1319E}" type="pres">
      <dgm:prSet presAssocID="{973380D8-C95D-43F1-B146-010BDC266A5F}" presName="tx1" presStyleLbl="revTx" presStyleIdx="1" presStyleCnt="8" custScaleY="198459"/>
      <dgm:spPr/>
    </dgm:pt>
    <dgm:pt modelId="{2AC86BE9-B63F-475C-87CF-45F2C94FE682}" type="pres">
      <dgm:prSet presAssocID="{973380D8-C95D-43F1-B146-010BDC266A5F}" presName="vert1" presStyleCnt="0"/>
      <dgm:spPr/>
    </dgm:pt>
    <dgm:pt modelId="{EF5E83BD-1252-49C3-955B-697DF95076D5}" type="pres">
      <dgm:prSet presAssocID="{F53C1C2A-AB38-4C3F-91F2-C9C22D12EB9B}" presName="thickLine" presStyleLbl="alignNode1" presStyleIdx="2" presStyleCnt="8"/>
      <dgm:spPr/>
    </dgm:pt>
    <dgm:pt modelId="{B12F7C7E-3D09-4CC2-BE94-8985B314194C}" type="pres">
      <dgm:prSet presAssocID="{F53C1C2A-AB38-4C3F-91F2-C9C22D12EB9B}" presName="horz1" presStyleCnt="0"/>
      <dgm:spPr/>
    </dgm:pt>
    <dgm:pt modelId="{49047136-3021-4A6A-B9BC-62115F1A7F55}" type="pres">
      <dgm:prSet presAssocID="{F53C1C2A-AB38-4C3F-91F2-C9C22D12EB9B}" presName="tx1" presStyleLbl="revTx" presStyleIdx="2" presStyleCnt="8"/>
      <dgm:spPr/>
    </dgm:pt>
    <dgm:pt modelId="{B99E2ABE-E999-4A07-B378-7074000086FD}" type="pres">
      <dgm:prSet presAssocID="{F53C1C2A-AB38-4C3F-91F2-C9C22D12EB9B}" presName="vert1" presStyleCnt="0"/>
      <dgm:spPr/>
    </dgm:pt>
    <dgm:pt modelId="{872088BE-5429-41CA-82F0-C14D85D5A302}" type="pres">
      <dgm:prSet presAssocID="{1A05A2F1-ED23-460C-B67C-95747AB1FE3E}" presName="thickLine" presStyleLbl="alignNode1" presStyleIdx="3" presStyleCnt="8"/>
      <dgm:spPr/>
    </dgm:pt>
    <dgm:pt modelId="{804AAC02-23D5-46F1-AE97-48123322F62B}" type="pres">
      <dgm:prSet presAssocID="{1A05A2F1-ED23-460C-B67C-95747AB1FE3E}" presName="horz1" presStyleCnt="0"/>
      <dgm:spPr/>
    </dgm:pt>
    <dgm:pt modelId="{DC37564C-867C-4F9D-9FEB-C004EB398376}" type="pres">
      <dgm:prSet presAssocID="{1A05A2F1-ED23-460C-B67C-95747AB1FE3E}" presName="tx1" presStyleLbl="revTx" presStyleIdx="3" presStyleCnt="8"/>
      <dgm:spPr/>
    </dgm:pt>
    <dgm:pt modelId="{2293BE8B-340C-44EA-B308-B138BB0827B1}" type="pres">
      <dgm:prSet presAssocID="{1A05A2F1-ED23-460C-B67C-95747AB1FE3E}" presName="vert1" presStyleCnt="0"/>
      <dgm:spPr/>
    </dgm:pt>
    <dgm:pt modelId="{EDFDE3AE-9C89-4BA5-8848-B092088D08CF}" type="pres">
      <dgm:prSet presAssocID="{DA48ABA4-0BCF-4DBB-B709-EDB5865C5180}" presName="thickLine" presStyleLbl="alignNode1" presStyleIdx="4" presStyleCnt="8"/>
      <dgm:spPr/>
    </dgm:pt>
    <dgm:pt modelId="{16FA9BF8-FCC2-4449-972A-414DEB7F4885}" type="pres">
      <dgm:prSet presAssocID="{DA48ABA4-0BCF-4DBB-B709-EDB5865C5180}" presName="horz1" presStyleCnt="0"/>
      <dgm:spPr/>
    </dgm:pt>
    <dgm:pt modelId="{A098D46A-8E5B-46DE-B273-34DA5A1F031D}" type="pres">
      <dgm:prSet presAssocID="{DA48ABA4-0BCF-4DBB-B709-EDB5865C5180}" presName="tx1" presStyleLbl="revTx" presStyleIdx="4" presStyleCnt="8"/>
      <dgm:spPr/>
    </dgm:pt>
    <dgm:pt modelId="{01DBFFC1-DD0F-4F8E-A972-5D62D56EE472}" type="pres">
      <dgm:prSet presAssocID="{DA48ABA4-0BCF-4DBB-B709-EDB5865C5180}" presName="vert1" presStyleCnt="0"/>
      <dgm:spPr/>
    </dgm:pt>
    <dgm:pt modelId="{5B037489-D822-42DF-BADF-6751D21A8B6B}" type="pres">
      <dgm:prSet presAssocID="{7C41F596-3CA4-4FCF-B847-7055E1629623}" presName="thickLine" presStyleLbl="alignNode1" presStyleIdx="5" presStyleCnt="8"/>
      <dgm:spPr/>
    </dgm:pt>
    <dgm:pt modelId="{CE2FA96C-6317-4D6E-A30A-35866C2D0A9D}" type="pres">
      <dgm:prSet presAssocID="{7C41F596-3CA4-4FCF-B847-7055E1629623}" presName="horz1" presStyleCnt="0"/>
      <dgm:spPr/>
    </dgm:pt>
    <dgm:pt modelId="{8E6C4910-D575-40A3-9B19-1EF408350331}" type="pres">
      <dgm:prSet presAssocID="{7C41F596-3CA4-4FCF-B847-7055E1629623}" presName="tx1" presStyleLbl="revTx" presStyleIdx="5" presStyleCnt="8"/>
      <dgm:spPr/>
    </dgm:pt>
    <dgm:pt modelId="{F0E193D1-9DF6-4CB5-8D50-60D2AD2ADCE6}" type="pres">
      <dgm:prSet presAssocID="{7C41F596-3CA4-4FCF-B847-7055E1629623}" presName="vert1" presStyleCnt="0"/>
      <dgm:spPr/>
    </dgm:pt>
    <dgm:pt modelId="{5B8015EB-7D72-4370-BA04-9C69003707ED}" type="pres">
      <dgm:prSet presAssocID="{B6C333C3-6C30-4434-BD76-4F2F83016B9D}" presName="thickLine" presStyleLbl="alignNode1" presStyleIdx="6" presStyleCnt="8"/>
      <dgm:spPr/>
    </dgm:pt>
    <dgm:pt modelId="{6A3A15BA-C230-443B-9D8D-386965AB471C}" type="pres">
      <dgm:prSet presAssocID="{B6C333C3-6C30-4434-BD76-4F2F83016B9D}" presName="horz1" presStyleCnt="0"/>
      <dgm:spPr/>
    </dgm:pt>
    <dgm:pt modelId="{E37F59EC-F390-4A6F-BFF8-3187263167ED}" type="pres">
      <dgm:prSet presAssocID="{B6C333C3-6C30-4434-BD76-4F2F83016B9D}" presName="tx1" presStyleLbl="revTx" presStyleIdx="6" presStyleCnt="8"/>
      <dgm:spPr/>
    </dgm:pt>
    <dgm:pt modelId="{152E66AB-8D38-46F9-A958-D92950FF1545}" type="pres">
      <dgm:prSet presAssocID="{B6C333C3-6C30-4434-BD76-4F2F83016B9D}" presName="vert1" presStyleCnt="0"/>
      <dgm:spPr/>
    </dgm:pt>
    <dgm:pt modelId="{2B2EF35C-AAE9-44D2-B43C-0B1E9A511FC5}" type="pres">
      <dgm:prSet presAssocID="{B7F06D3D-1F67-4DF3-8715-F3615017E4D2}" presName="thickLine" presStyleLbl="alignNode1" presStyleIdx="7" presStyleCnt="8"/>
      <dgm:spPr/>
    </dgm:pt>
    <dgm:pt modelId="{F439E8F7-9EE9-42FC-A4C4-E665B5D669C7}" type="pres">
      <dgm:prSet presAssocID="{B7F06D3D-1F67-4DF3-8715-F3615017E4D2}" presName="horz1" presStyleCnt="0"/>
      <dgm:spPr/>
    </dgm:pt>
    <dgm:pt modelId="{2F8720CF-B483-4A09-9932-E7F83E6B6296}" type="pres">
      <dgm:prSet presAssocID="{B7F06D3D-1F67-4DF3-8715-F3615017E4D2}" presName="tx1" presStyleLbl="revTx" presStyleIdx="7" presStyleCnt="8"/>
      <dgm:spPr/>
    </dgm:pt>
    <dgm:pt modelId="{6FB09C74-15E6-40B6-A445-04B8FBC0CDF9}" type="pres">
      <dgm:prSet presAssocID="{B7F06D3D-1F67-4DF3-8715-F3615017E4D2}" presName="vert1" presStyleCnt="0"/>
      <dgm:spPr/>
    </dgm:pt>
  </dgm:ptLst>
  <dgm:cxnLst>
    <dgm:cxn modelId="{F1D3D00B-B8F5-40D9-8FD6-3A06C821D50B}" type="presOf" srcId="{973380D8-C95D-43F1-B146-010BDC266A5F}" destId="{9C7EAA91-4A69-4E58-A535-81F42CE1319E}" srcOrd="0" destOrd="0" presId="urn:microsoft.com/office/officeart/2008/layout/LinedList"/>
    <dgm:cxn modelId="{CC74E526-9F55-44F2-A972-A66D7C6845B5}" type="presOf" srcId="{DFA74922-CBF0-41F2-B9F0-CC9B3FAF6AA1}" destId="{5E59881C-69F0-4314-8933-8557871B8674}" srcOrd="0" destOrd="0" presId="urn:microsoft.com/office/officeart/2008/layout/LinedList"/>
    <dgm:cxn modelId="{5B9CDD2B-3B7E-4BAC-8B82-4CBB27670168}" srcId="{B3FA8FA5-1BCD-445C-B100-F4CF504820BE}" destId="{DFA74922-CBF0-41F2-B9F0-CC9B3FAF6AA1}" srcOrd="0" destOrd="0" parTransId="{DBE9B171-B979-4F9E-983D-57F19DA6BACF}" sibTransId="{FF32D20C-4DBE-499D-99C3-CD3CDC8BBC91}"/>
    <dgm:cxn modelId="{19E39B30-C688-4252-91C2-20ABBAD6AC1D}" type="presOf" srcId="{1A05A2F1-ED23-460C-B67C-95747AB1FE3E}" destId="{DC37564C-867C-4F9D-9FEB-C004EB398376}" srcOrd="0" destOrd="0" presId="urn:microsoft.com/office/officeart/2008/layout/LinedList"/>
    <dgm:cxn modelId="{B4919132-B269-41D4-A58F-7C20FDA39E76}" srcId="{B3FA8FA5-1BCD-445C-B100-F4CF504820BE}" destId="{B7F06D3D-1F67-4DF3-8715-F3615017E4D2}" srcOrd="7" destOrd="0" parTransId="{EA42A382-6207-43C5-B4D0-6636C450E8F3}" sibTransId="{11D87F6A-F1C4-4FFF-8FE9-DFA112B2144C}"/>
    <dgm:cxn modelId="{453D9732-3907-43B4-817F-CEC9D11269BD}" type="presOf" srcId="{F53C1C2A-AB38-4C3F-91F2-C9C22D12EB9B}" destId="{49047136-3021-4A6A-B9BC-62115F1A7F55}" srcOrd="0" destOrd="0" presId="urn:microsoft.com/office/officeart/2008/layout/LinedList"/>
    <dgm:cxn modelId="{B4E0313E-93E4-4C45-AFA0-EDFAB562EC87}" srcId="{B3FA8FA5-1BCD-445C-B100-F4CF504820BE}" destId="{DA48ABA4-0BCF-4DBB-B709-EDB5865C5180}" srcOrd="4" destOrd="0" parTransId="{B2A4D570-FEE1-4396-99FE-6EDBAAD69489}" sibTransId="{D8FCFCC7-E0D4-4D18-84F3-F13F31191270}"/>
    <dgm:cxn modelId="{1A04D585-7ED1-460C-8E51-9D0E22B0A3EA}" srcId="{B3FA8FA5-1BCD-445C-B100-F4CF504820BE}" destId="{7C41F596-3CA4-4FCF-B847-7055E1629623}" srcOrd="5" destOrd="0" parTransId="{AE753ED7-2D86-4BDD-BBFC-6F01D77A77DC}" sibTransId="{58E3E813-4D22-4F2B-B3BC-912878997E5C}"/>
    <dgm:cxn modelId="{F074DE8A-BE15-4CAC-BF93-90219E6458A0}" type="presOf" srcId="{B6C333C3-6C30-4434-BD76-4F2F83016B9D}" destId="{E37F59EC-F390-4A6F-BFF8-3187263167ED}" srcOrd="0" destOrd="0" presId="urn:microsoft.com/office/officeart/2008/layout/LinedList"/>
    <dgm:cxn modelId="{01CB5B8C-0931-44C2-814C-7634C3479EA2}" type="presOf" srcId="{B7F06D3D-1F67-4DF3-8715-F3615017E4D2}" destId="{2F8720CF-B483-4A09-9932-E7F83E6B6296}" srcOrd="0" destOrd="0" presId="urn:microsoft.com/office/officeart/2008/layout/LinedList"/>
    <dgm:cxn modelId="{6CC2F8AC-EEE2-4AFA-8269-0EB71BD19D36}" srcId="{B3FA8FA5-1BCD-445C-B100-F4CF504820BE}" destId="{F53C1C2A-AB38-4C3F-91F2-C9C22D12EB9B}" srcOrd="2" destOrd="0" parTransId="{7401171E-54F8-4054-8E0F-F88E718396E3}" sibTransId="{E96E3682-5785-4C81-B9E8-B7B7F844ED98}"/>
    <dgm:cxn modelId="{82DC09C3-C1C7-4801-AD7E-537BCEA535E6}" srcId="{B3FA8FA5-1BCD-445C-B100-F4CF504820BE}" destId="{B6C333C3-6C30-4434-BD76-4F2F83016B9D}" srcOrd="6" destOrd="0" parTransId="{EA3415DF-34E1-4D21-9B3C-BD13B0E37CBA}" sibTransId="{1D5FE1F9-0CE6-4698-BE7E-8DDF6A8CFC1C}"/>
    <dgm:cxn modelId="{69B9C2C3-9CA8-4A8F-BCCD-DE955644D656}" type="presOf" srcId="{DA48ABA4-0BCF-4DBB-B709-EDB5865C5180}" destId="{A098D46A-8E5B-46DE-B273-34DA5A1F031D}" srcOrd="0" destOrd="0" presId="urn:microsoft.com/office/officeart/2008/layout/LinedList"/>
    <dgm:cxn modelId="{332B7BC4-38C1-4142-93C9-013EF59D128A}" srcId="{B3FA8FA5-1BCD-445C-B100-F4CF504820BE}" destId="{1A05A2F1-ED23-460C-B67C-95747AB1FE3E}" srcOrd="3" destOrd="0" parTransId="{AD35D8E2-857C-494F-B27E-82EF8A8F0B02}" sibTransId="{E3EFB127-861B-49B9-AECE-43FC89EFBE90}"/>
    <dgm:cxn modelId="{9CD8F8C8-B44B-4E6E-9479-CF6C1476C43C}" type="presOf" srcId="{7C41F596-3CA4-4FCF-B847-7055E1629623}" destId="{8E6C4910-D575-40A3-9B19-1EF408350331}" srcOrd="0" destOrd="0" presId="urn:microsoft.com/office/officeart/2008/layout/LinedList"/>
    <dgm:cxn modelId="{A240EDCE-3677-403E-B5EC-4CA47E3A58EA}" type="presOf" srcId="{B3FA8FA5-1BCD-445C-B100-F4CF504820BE}" destId="{8AFC6D39-B3FB-45B7-AF7B-EBA893B2F3E9}" srcOrd="0" destOrd="0" presId="urn:microsoft.com/office/officeart/2008/layout/LinedList"/>
    <dgm:cxn modelId="{D24454D3-599E-4B0F-AF1C-FE21EE5FEE91}" srcId="{B3FA8FA5-1BCD-445C-B100-F4CF504820BE}" destId="{973380D8-C95D-43F1-B146-010BDC266A5F}" srcOrd="1" destOrd="0" parTransId="{DD4602D8-796A-43E7-95F1-7A1B60BCA91B}" sibTransId="{D3316385-20D1-465E-B1FA-A670A80194E9}"/>
    <dgm:cxn modelId="{33655A3A-AE18-41CA-9FCE-FBA62136AE89}" type="presParOf" srcId="{8AFC6D39-B3FB-45B7-AF7B-EBA893B2F3E9}" destId="{879CB880-D6E9-460D-9072-20A0E1EE7962}" srcOrd="0" destOrd="0" presId="urn:microsoft.com/office/officeart/2008/layout/LinedList"/>
    <dgm:cxn modelId="{B97A54B6-6EB5-4807-97DB-697740644638}" type="presParOf" srcId="{8AFC6D39-B3FB-45B7-AF7B-EBA893B2F3E9}" destId="{6C5029FB-2C9F-4A96-A6A4-D03EF4840377}" srcOrd="1" destOrd="0" presId="urn:microsoft.com/office/officeart/2008/layout/LinedList"/>
    <dgm:cxn modelId="{B8B2F96E-597D-4A83-93EB-5C90908A1978}" type="presParOf" srcId="{6C5029FB-2C9F-4A96-A6A4-D03EF4840377}" destId="{5E59881C-69F0-4314-8933-8557871B8674}" srcOrd="0" destOrd="0" presId="urn:microsoft.com/office/officeart/2008/layout/LinedList"/>
    <dgm:cxn modelId="{1401AA21-BD35-42BE-9AD9-7A711CDB663E}" type="presParOf" srcId="{6C5029FB-2C9F-4A96-A6A4-D03EF4840377}" destId="{5D1CC5C4-5B49-4DF1-82F6-63924E581B6D}" srcOrd="1" destOrd="0" presId="urn:microsoft.com/office/officeart/2008/layout/LinedList"/>
    <dgm:cxn modelId="{09F54C5C-4089-4F1C-8F67-A64233F89686}" type="presParOf" srcId="{8AFC6D39-B3FB-45B7-AF7B-EBA893B2F3E9}" destId="{736F701B-0CDC-4333-87CE-4CA181CD2E76}" srcOrd="2" destOrd="0" presId="urn:microsoft.com/office/officeart/2008/layout/LinedList"/>
    <dgm:cxn modelId="{E6158688-F9B8-4AEB-8EF7-A2DB3B3C9AE8}" type="presParOf" srcId="{8AFC6D39-B3FB-45B7-AF7B-EBA893B2F3E9}" destId="{488B44F8-6F22-4D17-B2AC-A70C3EC99069}" srcOrd="3" destOrd="0" presId="urn:microsoft.com/office/officeart/2008/layout/LinedList"/>
    <dgm:cxn modelId="{A4726CEA-6EBC-438B-9967-46D77561C102}" type="presParOf" srcId="{488B44F8-6F22-4D17-B2AC-A70C3EC99069}" destId="{9C7EAA91-4A69-4E58-A535-81F42CE1319E}" srcOrd="0" destOrd="0" presId="urn:microsoft.com/office/officeart/2008/layout/LinedList"/>
    <dgm:cxn modelId="{0422EE31-44C2-4347-B42D-6D70CA3A0F85}" type="presParOf" srcId="{488B44F8-6F22-4D17-B2AC-A70C3EC99069}" destId="{2AC86BE9-B63F-475C-87CF-45F2C94FE682}" srcOrd="1" destOrd="0" presId="urn:microsoft.com/office/officeart/2008/layout/LinedList"/>
    <dgm:cxn modelId="{08433E9D-C7F3-4EA3-9719-760401D9F305}" type="presParOf" srcId="{8AFC6D39-B3FB-45B7-AF7B-EBA893B2F3E9}" destId="{EF5E83BD-1252-49C3-955B-697DF95076D5}" srcOrd="4" destOrd="0" presId="urn:microsoft.com/office/officeart/2008/layout/LinedList"/>
    <dgm:cxn modelId="{DF29E654-0BFD-46BC-AA6F-5D9E2A0FC112}" type="presParOf" srcId="{8AFC6D39-B3FB-45B7-AF7B-EBA893B2F3E9}" destId="{B12F7C7E-3D09-4CC2-BE94-8985B314194C}" srcOrd="5" destOrd="0" presId="urn:microsoft.com/office/officeart/2008/layout/LinedList"/>
    <dgm:cxn modelId="{9F2D3DBD-C4B6-4883-98D9-E6FB2D8FD607}" type="presParOf" srcId="{B12F7C7E-3D09-4CC2-BE94-8985B314194C}" destId="{49047136-3021-4A6A-B9BC-62115F1A7F55}" srcOrd="0" destOrd="0" presId="urn:microsoft.com/office/officeart/2008/layout/LinedList"/>
    <dgm:cxn modelId="{F933097B-D30D-4898-89F9-DA498AAFEB85}" type="presParOf" srcId="{B12F7C7E-3D09-4CC2-BE94-8985B314194C}" destId="{B99E2ABE-E999-4A07-B378-7074000086FD}" srcOrd="1" destOrd="0" presId="urn:microsoft.com/office/officeart/2008/layout/LinedList"/>
    <dgm:cxn modelId="{71FF2946-EDF5-4717-8C24-8CBF88D99946}" type="presParOf" srcId="{8AFC6D39-B3FB-45B7-AF7B-EBA893B2F3E9}" destId="{872088BE-5429-41CA-82F0-C14D85D5A302}" srcOrd="6" destOrd="0" presId="urn:microsoft.com/office/officeart/2008/layout/LinedList"/>
    <dgm:cxn modelId="{A7FF8A4D-8FA5-4DCB-8ACA-4D6BD02D2F88}" type="presParOf" srcId="{8AFC6D39-B3FB-45B7-AF7B-EBA893B2F3E9}" destId="{804AAC02-23D5-46F1-AE97-48123322F62B}" srcOrd="7" destOrd="0" presId="urn:microsoft.com/office/officeart/2008/layout/LinedList"/>
    <dgm:cxn modelId="{3F2F69E5-A14E-4E8D-BAA0-A749F8106F6C}" type="presParOf" srcId="{804AAC02-23D5-46F1-AE97-48123322F62B}" destId="{DC37564C-867C-4F9D-9FEB-C004EB398376}" srcOrd="0" destOrd="0" presId="urn:microsoft.com/office/officeart/2008/layout/LinedList"/>
    <dgm:cxn modelId="{B113B532-56B0-4FB9-A8A4-207EAA99A565}" type="presParOf" srcId="{804AAC02-23D5-46F1-AE97-48123322F62B}" destId="{2293BE8B-340C-44EA-B308-B138BB0827B1}" srcOrd="1" destOrd="0" presId="urn:microsoft.com/office/officeart/2008/layout/LinedList"/>
    <dgm:cxn modelId="{5CF50730-4203-4619-BB53-6F2565F1A891}" type="presParOf" srcId="{8AFC6D39-B3FB-45B7-AF7B-EBA893B2F3E9}" destId="{EDFDE3AE-9C89-4BA5-8848-B092088D08CF}" srcOrd="8" destOrd="0" presId="urn:microsoft.com/office/officeart/2008/layout/LinedList"/>
    <dgm:cxn modelId="{E2358DDF-D6D6-43D9-A3B4-D388CC5CDD8F}" type="presParOf" srcId="{8AFC6D39-B3FB-45B7-AF7B-EBA893B2F3E9}" destId="{16FA9BF8-FCC2-4449-972A-414DEB7F4885}" srcOrd="9" destOrd="0" presId="urn:microsoft.com/office/officeart/2008/layout/LinedList"/>
    <dgm:cxn modelId="{D4935608-EE6F-4B5E-9635-B0E0294CEA1E}" type="presParOf" srcId="{16FA9BF8-FCC2-4449-972A-414DEB7F4885}" destId="{A098D46A-8E5B-46DE-B273-34DA5A1F031D}" srcOrd="0" destOrd="0" presId="urn:microsoft.com/office/officeart/2008/layout/LinedList"/>
    <dgm:cxn modelId="{F3E504E8-E65B-4805-A98D-3983EEDE025F}" type="presParOf" srcId="{16FA9BF8-FCC2-4449-972A-414DEB7F4885}" destId="{01DBFFC1-DD0F-4F8E-A972-5D62D56EE472}" srcOrd="1" destOrd="0" presId="urn:microsoft.com/office/officeart/2008/layout/LinedList"/>
    <dgm:cxn modelId="{A5D323B1-D93F-4EAA-9CFA-8B8357042E91}" type="presParOf" srcId="{8AFC6D39-B3FB-45B7-AF7B-EBA893B2F3E9}" destId="{5B037489-D822-42DF-BADF-6751D21A8B6B}" srcOrd="10" destOrd="0" presId="urn:microsoft.com/office/officeart/2008/layout/LinedList"/>
    <dgm:cxn modelId="{D46B3601-DD85-408E-8BC8-56BC3C6B2653}" type="presParOf" srcId="{8AFC6D39-B3FB-45B7-AF7B-EBA893B2F3E9}" destId="{CE2FA96C-6317-4D6E-A30A-35866C2D0A9D}" srcOrd="11" destOrd="0" presId="urn:microsoft.com/office/officeart/2008/layout/LinedList"/>
    <dgm:cxn modelId="{C6BCB32E-5BB8-4FC2-A754-63202C22342C}" type="presParOf" srcId="{CE2FA96C-6317-4D6E-A30A-35866C2D0A9D}" destId="{8E6C4910-D575-40A3-9B19-1EF408350331}" srcOrd="0" destOrd="0" presId="urn:microsoft.com/office/officeart/2008/layout/LinedList"/>
    <dgm:cxn modelId="{F8FD2EA1-B7C0-4958-BFAA-4F78D64C16E9}" type="presParOf" srcId="{CE2FA96C-6317-4D6E-A30A-35866C2D0A9D}" destId="{F0E193D1-9DF6-4CB5-8D50-60D2AD2ADCE6}" srcOrd="1" destOrd="0" presId="urn:microsoft.com/office/officeart/2008/layout/LinedList"/>
    <dgm:cxn modelId="{18FC4160-1E6E-4DB9-BA8D-02FCBA81FA39}" type="presParOf" srcId="{8AFC6D39-B3FB-45B7-AF7B-EBA893B2F3E9}" destId="{5B8015EB-7D72-4370-BA04-9C69003707ED}" srcOrd="12" destOrd="0" presId="urn:microsoft.com/office/officeart/2008/layout/LinedList"/>
    <dgm:cxn modelId="{1E425D8E-7CE1-47E2-B339-480794D47DCD}" type="presParOf" srcId="{8AFC6D39-B3FB-45B7-AF7B-EBA893B2F3E9}" destId="{6A3A15BA-C230-443B-9D8D-386965AB471C}" srcOrd="13" destOrd="0" presId="urn:microsoft.com/office/officeart/2008/layout/LinedList"/>
    <dgm:cxn modelId="{5778A0CB-8814-4DB5-8DC0-A35CE3365456}" type="presParOf" srcId="{6A3A15BA-C230-443B-9D8D-386965AB471C}" destId="{E37F59EC-F390-4A6F-BFF8-3187263167ED}" srcOrd="0" destOrd="0" presId="urn:microsoft.com/office/officeart/2008/layout/LinedList"/>
    <dgm:cxn modelId="{5F035AF6-7022-4E32-8D52-AFA955F90209}" type="presParOf" srcId="{6A3A15BA-C230-443B-9D8D-386965AB471C}" destId="{152E66AB-8D38-46F9-A958-D92950FF1545}" srcOrd="1" destOrd="0" presId="urn:microsoft.com/office/officeart/2008/layout/LinedList"/>
    <dgm:cxn modelId="{F50C10D0-62AF-4678-A5FC-8D6985572981}" type="presParOf" srcId="{8AFC6D39-B3FB-45B7-AF7B-EBA893B2F3E9}" destId="{2B2EF35C-AAE9-44D2-B43C-0B1E9A511FC5}" srcOrd="14" destOrd="0" presId="urn:microsoft.com/office/officeart/2008/layout/LinedList"/>
    <dgm:cxn modelId="{9A33CF23-5C1A-4E49-AFC5-E3C4E7D157F8}" type="presParOf" srcId="{8AFC6D39-B3FB-45B7-AF7B-EBA893B2F3E9}" destId="{F439E8F7-9EE9-42FC-A4C4-E665B5D669C7}" srcOrd="15" destOrd="0" presId="urn:microsoft.com/office/officeart/2008/layout/LinedList"/>
    <dgm:cxn modelId="{0F538576-48FC-4642-AE62-7720F2B835F2}" type="presParOf" srcId="{F439E8F7-9EE9-42FC-A4C4-E665B5D669C7}" destId="{2F8720CF-B483-4A09-9932-E7F83E6B6296}" srcOrd="0" destOrd="0" presId="urn:microsoft.com/office/officeart/2008/layout/LinedList"/>
    <dgm:cxn modelId="{F2B4A211-0E9C-41E1-8C33-1B07E0249891}" type="presParOf" srcId="{F439E8F7-9EE9-42FC-A4C4-E665B5D669C7}" destId="{6FB09C74-15E6-40B6-A445-04B8FBC0CDF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6599A-CDE8-4C30-B092-246EBE5AA45B}">
      <dsp:nvSpPr>
        <dsp:cNvPr id="0" name=""/>
        <dsp:cNvSpPr/>
      </dsp:nvSpPr>
      <dsp:spPr>
        <a:xfrm>
          <a:off x="196095" y="1153"/>
          <a:ext cx="1330002" cy="79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oogle Sans"/>
            </a:rPr>
            <a:t>Better Opportunity</a:t>
          </a:r>
        </a:p>
        <a:p>
          <a:pPr marL="0" lvl="0" indent="0" algn="ctr" defTabSz="533400">
            <a:lnSpc>
              <a:spcPct val="90000"/>
            </a:lnSpc>
            <a:spcBef>
              <a:spcPct val="0"/>
            </a:spcBef>
            <a:spcAft>
              <a:spcPct val="35000"/>
            </a:spcAft>
            <a:buNone/>
          </a:pPr>
          <a:r>
            <a:rPr lang="en-US" sz="1200" b="1" kern="1200" dirty="0">
              <a:latin typeface="Google Sans"/>
            </a:rPr>
            <a:t>Career Growth</a:t>
          </a:r>
        </a:p>
        <a:p>
          <a:pPr marL="0" lvl="0" indent="0" algn="ctr" defTabSz="533400">
            <a:lnSpc>
              <a:spcPct val="90000"/>
            </a:lnSpc>
            <a:spcBef>
              <a:spcPct val="0"/>
            </a:spcBef>
            <a:spcAft>
              <a:spcPct val="35000"/>
            </a:spcAft>
            <a:buNone/>
          </a:pPr>
          <a:r>
            <a:rPr lang="en-US" sz="1200" b="1" kern="1200" dirty="0">
              <a:latin typeface="Google Sans"/>
            </a:rPr>
            <a:t>Higher salary</a:t>
          </a:r>
        </a:p>
      </dsp:txBody>
      <dsp:txXfrm>
        <a:off x="196095" y="1153"/>
        <a:ext cx="1330002" cy="798001"/>
      </dsp:txXfrm>
    </dsp:sp>
    <dsp:sp modelId="{62086662-09A0-45ED-96BA-8EDC040146B7}">
      <dsp:nvSpPr>
        <dsp:cNvPr id="0" name=""/>
        <dsp:cNvSpPr/>
      </dsp:nvSpPr>
      <dsp:spPr>
        <a:xfrm>
          <a:off x="1659098" y="1153"/>
          <a:ext cx="1330002" cy="79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oogle Sans"/>
            </a:rPr>
            <a:t>Pursing a Different Career Path</a:t>
          </a:r>
        </a:p>
      </dsp:txBody>
      <dsp:txXfrm>
        <a:off x="1659098" y="1153"/>
        <a:ext cx="1330002" cy="798001"/>
      </dsp:txXfrm>
    </dsp:sp>
    <dsp:sp modelId="{50EE191F-FA88-43EA-B924-842758DC9DFE}">
      <dsp:nvSpPr>
        <dsp:cNvPr id="0" name=""/>
        <dsp:cNvSpPr/>
      </dsp:nvSpPr>
      <dsp:spPr>
        <a:xfrm>
          <a:off x="3122101" y="1153"/>
          <a:ext cx="1330002" cy="79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oogle Sans"/>
            </a:rPr>
            <a:t>Ineffective &amp; Poor Leadership</a:t>
          </a:r>
        </a:p>
      </dsp:txBody>
      <dsp:txXfrm>
        <a:off x="3122101" y="1153"/>
        <a:ext cx="1330002" cy="798001"/>
      </dsp:txXfrm>
    </dsp:sp>
    <dsp:sp modelId="{46489BE0-B405-4A0A-9FC5-9A09133649DF}">
      <dsp:nvSpPr>
        <dsp:cNvPr id="0" name=""/>
        <dsp:cNvSpPr/>
      </dsp:nvSpPr>
      <dsp:spPr>
        <a:xfrm>
          <a:off x="196095" y="932154"/>
          <a:ext cx="1330002" cy="79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oogle Sans"/>
            </a:rPr>
            <a:t>Lack of Work-Life Balance</a:t>
          </a:r>
        </a:p>
      </dsp:txBody>
      <dsp:txXfrm>
        <a:off x="196095" y="932154"/>
        <a:ext cx="1330002" cy="798001"/>
      </dsp:txXfrm>
    </dsp:sp>
    <dsp:sp modelId="{A6BE09D7-C9D8-4BCB-A52F-7EAD7B4835C5}">
      <dsp:nvSpPr>
        <dsp:cNvPr id="0" name=""/>
        <dsp:cNvSpPr/>
      </dsp:nvSpPr>
      <dsp:spPr>
        <a:xfrm>
          <a:off x="1659098" y="932154"/>
          <a:ext cx="1330002" cy="79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oogle Sans"/>
            </a:rPr>
            <a:t>Lack of Recognition &amp; Appreciation</a:t>
          </a:r>
        </a:p>
      </dsp:txBody>
      <dsp:txXfrm>
        <a:off x="1659098" y="932154"/>
        <a:ext cx="1330002" cy="798001"/>
      </dsp:txXfrm>
    </dsp:sp>
    <dsp:sp modelId="{D82F45FE-2E20-4A4F-ACB7-17EFB8581811}">
      <dsp:nvSpPr>
        <dsp:cNvPr id="0" name=""/>
        <dsp:cNvSpPr/>
      </dsp:nvSpPr>
      <dsp:spPr>
        <a:xfrm>
          <a:off x="3122101" y="932154"/>
          <a:ext cx="1330002" cy="79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oogle Sans"/>
            </a:rPr>
            <a:t>Lack of Advancement Opportunities</a:t>
          </a:r>
        </a:p>
      </dsp:txBody>
      <dsp:txXfrm>
        <a:off x="3122101" y="932154"/>
        <a:ext cx="1330002" cy="798001"/>
      </dsp:txXfrm>
    </dsp:sp>
    <dsp:sp modelId="{5A72731F-4A3E-4989-9BC3-450760CA7757}">
      <dsp:nvSpPr>
        <dsp:cNvPr id="0" name=""/>
        <dsp:cNvSpPr/>
      </dsp:nvSpPr>
      <dsp:spPr>
        <a:xfrm>
          <a:off x="196095" y="1863156"/>
          <a:ext cx="1330002" cy="79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oogle Sans"/>
            </a:rPr>
            <a:t>Communication Issues</a:t>
          </a:r>
        </a:p>
      </dsp:txBody>
      <dsp:txXfrm>
        <a:off x="196095" y="1863156"/>
        <a:ext cx="1330002" cy="798001"/>
      </dsp:txXfrm>
    </dsp:sp>
    <dsp:sp modelId="{E9283E0F-9B58-49F0-966F-604AD29635A5}">
      <dsp:nvSpPr>
        <dsp:cNvPr id="0" name=""/>
        <dsp:cNvSpPr/>
      </dsp:nvSpPr>
      <dsp:spPr>
        <a:xfrm>
          <a:off x="1659098" y="1863156"/>
          <a:ext cx="1330002" cy="79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oogle Sans"/>
            </a:rPr>
            <a:t>Burnout, Overworked or Overstressed</a:t>
          </a:r>
        </a:p>
      </dsp:txBody>
      <dsp:txXfrm>
        <a:off x="1659098" y="1863156"/>
        <a:ext cx="1330002" cy="798001"/>
      </dsp:txXfrm>
    </dsp:sp>
    <dsp:sp modelId="{C866F3B1-E7A1-4CE8-96D1-1B7A1AF6E979}">
      <dsp:nvSpPr>
        <dsp:cNvPr id="0" name=""/>
        <dsp:cNvSpPr/>
      </dsp:nvSpPr>
      <dsp:spPr>
        <a:xfrm>
          <a:off x="3122101" y="1863156"/>
          <a:ext cx="1330002" cy="79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oogle Sans"/>
            </a:rPr>
            <a:t>Flexibility</a:t>
          </a:r>
        </a:p>
      </dsp:txBody>
      <dsp:txXfrm>
        <a:off x="3122101" y="1863156"/>
        <a:ext cx="1330002" cy="798001"/>
      </dsp:txXfrm>
    </dsp:sp>
    <dsp:sp modelId="{F1F48E27-B64C-404E-B691-01230DB94E58}">
      <dsp:nvSpPr>
        <dsp:cNvPr id="0" name=""/>
        <dsp:cNvSpPr/>
      </dsp:nvSpPr>
      <dsp:spPr>
        <a:xfrm>
          <a:off x="196095" y="2794158"/>
          <a:ext cx="1330002" cy="79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oogle Sans"/>
            </a:rPr>
            <a:t>Need more of a Challenge</a:t>
          </a:r>
        </a:p>
      </dsp:txBody>
      <dsp:txXfrm>
        <a:off x="196095" y="2794158"/>
        <a:ext cx="1330002" cy="798001"/>
      </dsp:txXfrm>
    </dsp:sp>
    <dsp:sp modelId="{415202D0-7D94-4336-ACDC-0BABF087136A}">
      <dsp:nvSpPr>
        <dsp:cNvPr id="0" name=""/>
        <dsp:cNvSpPr/>
      </dsp:nvSpPr>
      <dsp:spPr>
        <a:xfrm>
          <a:off x="1659098" y="2794158"/>
          <a:ext cx="1330002" cy="79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oogle Sans"/>
            </a:rPr>
            <a:t>Feeling Uninspired</a:t>
          </a:r>
        </a:p>
      </dsp:txBody>
      <dsp:txXfrm>
        <a:off x="1659098" y="2794158"/>
        <a:ext cx="1330002" cy="798001"/>
      </dsp:txXfrm>
    </dsp:sp>
    <dsp:sp modelId="{E384EF8E-B3DB-4A7C-854F-771F4C7A1058}">
      <dsp:nvSpPr>
        <dsp:cNvPr id="0" name=""/>
        <dsp:cNvSpPr/>
      </dsp:nvSpPr>
      <dsp:spPr>
        <a:xfrm>
          <a:off x="3122101" y="2794158"/>
          <a:ext cx="1330002" cy="79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Wanting to feel valued</a:t>
          </a:r>
        </a:p>
      </dsp:txBody>
      <dsp:txXfrm>
        <a:off x="3122101" y="2794158"/>
        <a:ext cx="1330002" cy="798001"/>
      </dsp:txXfrm>
    </dsp:sp>
    <dsp:sp modelId="{FF1792CE-03B9-4B7C-8C6A-9FF2E05CE16E}">
      <dsp:nvSpPr>
        <dsp:cNvPr id="0" name=""/>
        <dsp:cNvSpPr/>
      </dsp:nvSpPr>
      <dsp:spPr>
        <a:xfrm>
          <a:off x="196095" y="3725160"/>
          <a:ext cx="1330002" cy="79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oogle Sans"/>
            </a:rPr>
            <a:t>Needing more feedback or structure</a:t>
          </a:r>
        </a:p>
      </dsp:txBody>
      <dsp:txXfrm>
        <a:off x="196095" y="3725160"/>
        <a:ext cx="1330002" cy="798001"/>
      </dsp:txXfrm>
    </dsp:sp>
    <dsp:sp modelId="{547C3539-1AC1-4FC4-97DB-340DD5DC0334}">
      <dsp:nvSpPr>
        <dsp:cNvPr id="0" name=""/>
        <dsp:cNvSpPr/>
      </dsp:nvSpPr>
      <dsp:spPr>
        <a:xfrm>
          <a:off x="1659098" y="3725160"/>
          <a:ext cx="1330002" cy="79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oogle Sans"/>
            </a:rPr>
            <a:t>Negative Culture</a:t>
          </a:r>
        </a:p>
      </dsp:txBody>
      <dsp:txXfrm>
        <a:off x="1659098" y="3725160"/>
        <a:ext cx="1330002" cy="798001"/>
      </dsp:txXfrm>
    </dsp:sp>
    <dsp:sp modelId="{72E2893C-4209-4436-B3FB-D18EEA633D00}">
      <dsp:nvSpPr>
        <dsp:cNvPr id="0" name=""/>
        <dsp:cNvSpPr/>
      </dsp:nvSpPr>
      <dsp:spPr>
        <a:xfrm>
          <a:off x="3122101" y="3725160"/>
          <a:ext cx="1330002" cy="79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oogle Sans"/>
            </a:rPr>
            <a:t>Job has changed</a:t>
          </a:r>
        </a:p>
      </dsp:txBody>
      <dsp:txXfrm>
        <a:off x="3122101" y="3725160"/>
        <a:ext cx="1330002" cy="798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B0714-B5FE-435D-BFFD-9DD0974807B2}">
      <dsp:nvSpPr>
        <dsp:cNvPr id="0" name=""/>
        <dsp:cNvSpPr/>
      </dsp:nvSpPr>
      <dsp:spPr>
        <a:xfrm>
          <a:off x="400520" y="1178"/>
          <a:ext cx="2398419" cy="1304694"/>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oogle Sans"/>
            </a:rPr>
            <a:t>Effective Leadership</a:t>
          </a:r>
        </a:p>
      </dsp:txBody>
      <dsp:txXfrm>
        <a:off x="400520" y="1178"/>
        <a:ext cx="2398419" cy="1304694"/>
      </dsp:txXfrm>
    </dsp:sp>
    <dsp:sp modelId="{18A641A9-850A-4C8A-BB88-067C3E11157D}">
      <dsp:nvSpPr>
        <dsp:cNvPr id="0" name=""/>
        <dsp:cNvSpPr/>
      </dsp:nvSpPr>
      <dsp:spPr>
        <a:xfrm>
          <a:off x="3016389" y="76472"/>
          <a:ext cx="2314810" cy="1154106"/>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oogle Sans"/>
            </a:rPr>
            <a:t>Communication</a:t>
          </a:r>
        </a:p>
      </dsp:txBody>
      <dsp:txXfrm>
        <a:off x="3016389" y="76472"/>
        <a:ext cx="2314810" cy="1154106"/>
      </dsp:txXfrm>
    </dsp:sp>
    <dsp:sp modelId="{E48C58E9-58B8-41E9-9B3D-342647F338C9}">
      <dsp:nvSpPr>
        <dsp:cNvPr id="0" name=""/>
        <dsp:cNvSpPr/>
      </dsp:nvSpPr>
      <dsp:spPr>
        <a:xfrm>
          <a:off x="5548648" y="1178"/>
          <a:ext cx="2174490" cy="1304694"/>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oogle Sans"/>
            </a:rPr>
            <a:t>Create a Positive Work Culture</a:t>
          </a:r>
        </a:p>
      </dsp:txBody>
      <dsp:txXfrm>
        <a:off x="5548648" y="1178"/>
        <a:ext cx="2174490" cy="1304694"/>
      </dsp:txXfrm>
    </dsp:sp>
    <dsp:sp modelId="{B25346BA-81EF-40A7-8D32-282789C39C23}">
      <dsp:nvSpPr>
        <dsp:cNvPr id="0" name=""/>
        <dsp:cNvSpPr/>
      </dsp:nvSpPr>
      <dsp:spPr>
        <a:xfrm>
          <a:off x="7940588" y="1178"/>
          <a:ext cx="2174490" cy="1304694"/>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oogle Sans"/>
            </a:rPr>
            <a:t>Hire the Right People!</a:t>
          </a:r>
        </a:p>
      </dsp:txBody>
      <dsp:txXfrm>
        <a:off x="7940588" y="1178"/>
        <a:ext cx="2174490" cy="1304694"/>
      </dsp:txXfrm>
    </dsp:sp>
    <dsp:sp modelId="{D9191583-1830-46C9-A226-FBEF27A7D6F5}">
      <dsp:nvSpPr>
        <dsp:cNvPr id="0" name=""/>
        <dsp:cNvSpPr/>
      </dsp:nvSpPr>
      <dsp:spPr>
        <a:xfrm>
          <a:off x="582645" y="1523321"/>
          <a:ext cx="2174490" cy="1304694"/>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oogle Sans"/>
            </a:rPr>
            <a:t>Competitive Compensation &amp; Total Rewards Package</a:t>
          </a:r>
        </a:p>
      </dsp:txBody>
      <dsp:txXfrm>
        <a:off x="582645" y="1523321"/>
        <a:ext cx="2174490" cy="1304694"/>
      </dsp:txXfrm>
    </dsp:sp>
    <dsp:sp modelId="{7B432E3D-9E45-4ED5-BCF5-9BF54EB19CDB}">
      <dsp:nvSpPr>
        <dsp:cNvPr id="0" name=""/>
        <dsp:cNvSpPr/>
      </dsp:nvSpPr>
      <dsp:spPr>
        <a:xfrm>
          <a:off x="2974584" y="1523321"/>
          <a:ext cx="2174490" cy="1304694"/>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oogle Sans"/>
            </a:rPr>
            <a:t>Employee Well-Being Programs</a:t>
          </a:r>
        </a:p>
      </dsp:txBody>
      <dsp:txXfrm>
        <a:off x="2974584" y="1523321"/>
        <a:ext cx="2174490" cy="1304694"/>
      </dsp:txXfrm>
    </dsp:sp>
    <dsp:sp modelId="{87110602-99C2-4500-AA4D-5D674A9748B2}">
      <dsp:nvSpPr>
        <dsp:cNvPr id="0" name=""/>
        <dsp:cNvSpPr/>
      </dsp:nvSpPr>
      <dsp:spPr>
        <a:xfrm>
          <a:off x="5366524" y="1523321"/>
          <a:ext cx="2174490" cy="1304694"/>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oogle Sans"/>
            </a:rPr>
            <a:t>Professional Development Opportunities</a:t>
          </a:r>
        </a:p>
      </dsp:txBody>
      <dsp:txXfrm>
        <a:off x="5366524" y="1523321"/>
        <a:ext cx="2174490" cy="1304694"/>
      </dsp:txXfrm>
    </dsp:sp>
    <dsp:sp modelId="{BE07AA49-95D8-4F6A-A150-EC5152E4D3D1}">
      <dsp:nvSpPr>
        <dsp:cNvPr id="0" name=""/>
        <dsp:cNvSpPr/>
      </dsp:nvSpPr>
      <dsp:spPr>
        <a:xfrm>
          <a:off x="7758464" y="1523321"/>
          <a:ext cx="2174490" cy="1304694"/>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oogle Sans"/>
            </a:rPr>
            <a:t>Clear Career Paths</a:t>
          </a:r>
        </a:p>
      </dsp:txBody>
      <dsp:txXfrm>
        <a:off x="7758464" y="1523321"/>
        <a:ext cx="2174490" cy="1304694"/>
      </dsp:txXfrm>
    </dsp:sp>
    <dsp:sp modelId="{BCE69A67-5DB9-43C4-AF5E-27625F3AB44D}">
      <dsp:nvSpPr>
        <dsp:cNvPr id="0" name=""/>
        <dsp:cNvSpPr/>
      </dsp:nvSpPr>
      <dsp:spPr>
        <a:xfrm>
          <a:off x="582645" y="3045465"/>
          <a:ext cx="2174490" cy="1304694"/>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oogle Sans"/>
            </a:rPr>
            <a:t>Recognition &amp; Rewards</a:t>
          </a:r>
        </a:p>
      </dsp:txBody>
      <dsp:txXfrm>
        <a:off x="582645" y="3045465"/>
        <a:ext cx="2174490" cy="1304694"/>
      </dsp:txXfrm>
    </dsp:sp>
    <dsp:sp modelId="{4175CABC-76AB-430C-8A4A-D373366D9C4D}">
      <dsp:nvSpPr>
        <dsp:cNvPr id="0" name=""/>
        <dsp:cNvSpPr/>
      </dsp:nvSpPr>
      <dsp:spPr>
        <a:xfrm>
          <a:off x="2974584" y="3045465"/>
          <a:ext cx="2174490" cy="1304694"/>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oogle Sans"/>
            </a:rPr>
            <a:t>Work-Life Balance</a:t>
          </a:r>
        </a:p>
      </dsp:txBody>
      <dsp:txXfrm>
        <a:off x="2974584" y="3045465"/>
        <a:ext cx="2174490" cy="1304694"/>
      </dsp:txXfrm>
    </dsp:sp>
    <dsp:sp modelId="{4A8B7BC9-DEC7-45B7-BA3A-FCC1D5EFC45E}">
      <dsp:nvSpPr>
        <dsp:cNvPr id="0" name=""/>
        <dsp:cNvSpPr/>
      </dsp:nvSpPr>
      <dsp:spPr>
        <a:xfrm>
          <a:off x="5366524" y="3045465"/>
          <a:ext cx="2174490" cy="1304694"/>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oogle Sans"/>
            </a:rPr>
            <a:t>Employee Engagement Initiatives</a:t>
          </a:r>
        </a:p>
      </dsp:txBody>
      <dsp:txXfrm>
        <a:off x="5366524" y="3045465"/>
        <a:ext cx="2174490" cy="1304694"/>
      </dsp:txXfrm>
    </dsp:sp>
    <dsp:sp modelId="{33E58CFD-5B72-4EE8-8B04-1120B97CC7F2}">
      <dsp:nvSpPr>
        <dsp:cNvPr id="0" name=""/>
        <dsp:cNvSpPr/>
      </dsp:nvSpPr>
      <dsp:spPr>
        <a:xfrm>
          <a:off x="7758464" y="3045465"/>
          <a:ext cx="2174490" cy="1304694"/>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oogle Sans"/>
            </a:rPr>
            <a:t>Flexible Work Arrangements</a:t>
          </a:r>
        </a:p>
      </dsp:txBody>
      <dsp:txXfrm>
        <a:off x="7758464" y="3045465"/>
        <a:ext cx="2174490" cy="1304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BE679-C431-44D9-8BFB-1F6CAA8AC6AE}">
      <dsp:nvSpPr>
        <dsp:cNvPr id="0" name=""/>
        <dsp:cNvSpPr/>
      </dsp:nvSpPr>
      <dsp:spPr>
        <a:xfrm>
          <a:off x="0" y="1627"/>
          <a:ext cx="6269589"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3ADAC9-339A-48AC-8912-3659FD319F85}">
      <dsp:nvSpPr>
        <dsp:cNvPr id="0" name=""/>
        <dsp:cNvSpPr/>
      </dsp:nvSpPr>
      <dsp:spPr>
        <a:xfrm>
          <a:off x="0" y="1627"/>
          <a:ext cx="6269589" cy="24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Google Sans"/>
            </a:rPr>
            <a:t>Create a Positive Workplace Culture</a:t>
          </a:r>
        </a:p>
      </dsp:txBody>
      <dsp:txXfrm>
        <a:off x="0" y="1627"/>
        <a:ext cx="6269589" cy="241046"/>
      </dsp:txXfrm>
    </dsp:sp>
    <dsp:sp modelId="{29AC6EC1-4109-46E3-9F97-2236F5895F5F}">
      <dsp:nvSpPr>
        <dsp:cNvPr id="0" name=""/>
        <dsp:cNvSpPr/>
      </dsp:nvSpPr>
      <dsp:spPr>
        <a:xfrm>
          <a:off x="0" y="242673"/>
          <a:ext cx="6269589"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662DBFF-6078-44F9-AFAF-AB127F1A30B1}">
      <dsp:nvSpPr>
        <dsp:cNvPr id="0" name=""/>
        <dsp:cNvSpPr/>
      </dsp:nvSpPr>
      <dsp:spPr>
        <a:xfrm>
          <a:off x="0" y="242673"/>
          <a:ext cx="6269589" cy="24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Google Sans"/>
            </a:rPr>
            <a:t>Develop Effective Job Descriptions</a:t>
          </a:r>
        </a:p>
      </dsp:txBody>
      <dsp:txXfrm>
        <a:off x="0" y="242673"/>
        <a:ext cx="6269589" cy="241046"/>
      </dsp:txXfrm>
    </dsp:sp>
    <dsp:sp modelId="{FAF7B267-3CFD-4EBF-AE8A-A071BA50485E}">
      <dsp:nvSpPr>
        <dsp:cNvPr id="0" name=""/>
        <dsp:cNvSpPr/>
      </dsp:nvSpPr>
      <dsp:spPr>
        <a:xfrm>
          <a:off x="0" y="483719"/>
          <a:ext cx="6269589"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993E393-54C1-4487-AB51-4D92A61D20DE}">
      <dsp:nvSpPr>
        <dsp:cNvPr id="0" name=""/>
        <dsp:cNvSpPr/>
      </dsp:nvSpPr>
      <dsp:spPr>
        <a:xfrm>
          <a:off x="0" y="483719"/>
          <a:ext cx="6269589" cy="24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dirty="0">
              <a:solidFill>
                <a:schemeClr val="bg1"/>
              </a:solidFill>
              <a:latin typeface="Google Sans"/>
            </a:rPr>
            <a:t>Prioritize Critical Criteria </a:t>
          </a:r>
          <a:endParaRPr lang="en-US" sz="1600" b="1" kern="1200" dirty="0">
            <a:solidFill>
              <a:schemeClr val="bg1"/>
            </a:solidFill>
            <a:latin typeface="Google Sans"/>
          </a:endParaRPr>
        </a:p>
      </dsp:txBody>
      <dsp:txXfrm>
        <a:off x="0" y="483719"/>
        <a:ext cx="6269589" cy="241046"/>
      </dsp:txXfrm>
    </dsp:sp>
    <dsp:sp modelId="{9D60FA3D-3447-4214-B3F7-B12887696F9A}">
      <dsp:nvSpPr>
        <dsp:cNvPr id="0" name=""/>
        <dsp:cNvSpPr/>
      </dsp:nvSpPr>
      <dsp:spPr>
        <a:xfrm>
          <a:off x="0" y="724766"/>
          <a:ext cx="6269589"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FB6D0E-5981-42A2-898C-8490AB7A4C0D}">
      <dsp:nvSpPr>
        <dsp:cNvPr id="0" name=""/>
        <dsp:cNvSpPr/>
      </dsp:nvSpPr>
      <dsp:spPr>
        <a:xfrm>
          <a:off x="0" y="724766"/>
          <a:ext cx="6269589" cy="24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Google Sans"/>
            </a:rPr>
            <a:t>Understand Your Employee Value Proposition (EVP)</a:t>
          </a:r>
        </a:p>
      </dsp:txBody>
      <dsp:txXfrm>
        <a:off x="0" y="724766"/>
        <a:ext cx="6269589" cy="241046"/>
      </dsp:txXfrm>
    </dsp:sp>
    <dsp:sp modelId="{B6911109-517F-4D15-9640-15ED826B8E49}">
      <dsp:nvSpPr>
        <dsp:cNvPr id="0" name=""/>
        <dsp:cNvSpPr/>
      </dsp:nvSpPr>
      <dsp:spPr>
        <a:xfrm>
          <a:off x="0" y="965812"/>
          <a:ext cx="6269589"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24B9F0C-2EC0-4E50-8703-C733AFA391B5}">
      <dsp:nvSpPr>
        <dsp:cNvPr id="0" name=""/>
        <dsp:cNvSpPr/>
      </dsp:nvSpPr>
      <dsp:spPr>
        <a:xfrm>
          <a:off x="0" y="965812"/>
          <a:ext cx="6269589" cy="24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dirty="0">
              <a:solidFill>
                <a:schemeClr val="bg1"/>
              </a:solidFill>
              <a:latin typeface="Google Sans"/>
            </a:rPr>
            <a:t>Hire for Culture ADD Not Culture Fit</a:t>
          </a:r>
          <a:endParaRPr lang="en-US" sz="1600" b="1" kern="1200" dirty="0">
            <a:solidFill>
              <a:schemeClr val="bg1"/>
            </a:solidFill>
            <a:latin typeface="Google Sans"/>
          </a:endParaRPr>
        </a:p>
      </dsp:txBody>
      <dsp:txXfrm>
        <a:off x="0" y="965812"/>
        <a:ext cx="6269589" cy="241046"/>
      </dsp:txXfrm>
    </dsp:sp>
    <dsp:sp modelId="{587EC738-3FE5-4276-A159-6158CE247C09}">
      <dsp:nvSpPr>
        <dsp:cNvPr id="0" name=""/>
        <dsp:cNvSpPr/>
      </dsp:nvSpPr>
      <dsp:spPr>
        <a:xfrm>
          <a:off x="0" y="1206859"/>
          <a:ext cx="6269589"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EEF079E-127A-4EAF-AFE5-6A0592E37684}">
      <dsp:nvSpPr>
        <dsp:cNvPr id="0" name=""/>
        <dsp:cNvSpPr/>
      </dsp:nvSpPr>
      <dsp:spPr>
        <a:xfrm>
          <a:off x="0" y="1206859"/>
          <a:ext cx="6269589" cy="24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dirty="0">
              <a:solidFill>
                <a:schemeClr val="bg1"/>
              </a:solidFill>
              <a:latin typeface="Google Sans"/>
            </a:rPr>
            <a:t>Build your employer brand</a:t>
          </a:r>
        </a:p>
      </dsp:txBody>
      <dsp:txXfrm>
        <a:off x="0" y="1206859"/>
        <a:ext cx="6269589" cy="241046"/>
      </dsp:txXfrm>
    </dsp:sp>
    <dsp:sp modelId="{1A56541C-D930-4CA3-BE88-D01C2C006BDC}">
      <dsp:nvSpPr>
        <dsp:cNvPr id="0" name=""/>
        <dsp:cNvSpPr/>
      </dsp:nvSpPr>
      <dsp:spPr>
        <a:xfrm>
          <a:off x="0" y="1447905"/>
          <a:ext cx="6269589"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1CE5714-C5C3-424D-99C0-848E3A765B62}">
      <dsp:nvSpPr>
        <dsp:cNvPr id="0" name=""/>
        <dsp:cNvSpPr/>
      </dsp:nvSpPr>
      <dsp:spPr>
        <a:xfrm>
          <a:off x="0" y="1447905"/>
          <a:ext cx="6269589" cy="24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dirty="0">
              <a:solidFill>
                <a:schemeClr val="bg1"/>
              </a:solidFill>
              <a:latin typeface="Google Sans"/>
            </a:rPr>
            <a:t>Do Your Own  Networking</a:t>
          </a:r>
          <a:endParaRPr lang="en-US" sz="1600" b="1" kern="1200" dirty="0">
            <a:solidFill>
              <a:schemeClr val="bg1"/>
            </a:solidFill>
            <a:latin typeface="Google Sans"/>
          </a:endParaRPr>
        </a:p>
      </dsp:txBody>
      <dsp:txXfrm>
        <a:off x="0" y="1447905"/>
        <a:ext cx="6269589" cy="241046"/>
      </dsp:txXfrm>
    </dsp:sp>
    <dsp:sp modelId="{EA2D946C-9893-4576-9A12-2F0E07082EA7}">
      <dsp:nvSpPr>
        <dsp:cNvPr id="0" name=""/>
        <dsp:cNvSpPr/>
      </dsp:nvSpPr>
      <dsp:spPr>
        <a:xfrm>
          <a:off x="0" y="1688952"/>
          <a:ext cx="6269589"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0353ED4-4A4D-40A2-94FF-7BF9EA93BC39}">
      <dsp:nvSpPr>
        <dsp:cNvPr id="0" name=""/>
        <dsp:cNvSpPr/>
      </dsp:nvSpPr>
      <dsp:spPr>
        <a:xfrm>
          <a:off x="0" y="1688952"/>
          <a:ext cx="6269589" cy="24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dirty="0">
              <a:solidFill>
                <a:schemeClr val="bg1"/>
              </a:solidFill>
              <a:latin typeface="Google Sans"/>
            </a:rPr>
            <a:t>Make the most of social media</a:t>
          </a:r>
        </a:p>
      </dsp:txBody>
      <dsp:txXfrm>
        <a:off x="0" y="1688952"/>
        <a:ext cx="6269589" cy="241046"/>
      </dsp:txXfrm>
    </dsp:sp>
    <dsp:sp modelId="{0AB318F5-395F-4C7F-9E51-E3DEFA93370D}">
      <dsp:nvSpPr>
        <dsp:cNvPr id="0" name=""/>
        <dsp:cNvSpPr/>
      </dsp:nvSpPr>
      <dsp:spPr>
        <a:xfrm>
          <a:off x="0" y="1929998"/>
          <a:ext cx="6269589"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A148F55-54D4-473D-B207-893756B86051}">
      <dsp:nvSpPr>
        <dsp:cNvPr id="0" name=""/>
        <dsp:cNvSpPr/>
      </dsp:nvSpPr>
      <dsp:spPr>
        <a:xfrm>
          <a:off x="0" y="1929998"/>
          <a:ext cx="6269589" cy="24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Google Sans"/>
            </a:rPr>
            <a:t>Know your Best Sources for Talent</a:t>
          </a:r>
        </a:p>
      </dsp:txBody>
      <dsp:txXfrm>
        <a:off x="0" y="1929998"/>
        <a:ext cx="6269589" cy="241046"/>
      </dsp:txXfrm>
    </dsp:sp>
    <dsp:sp modelId="{E261B0C0-B04E-4411-956A-A8940135ACF6}">
      <dsp:nvSpPr>
        <dsp:cNvPr id="0" name=""/>
        <dsp:cNvSpPr/>
      </dsp:nvSpPr>
      <dsp:spPr>
        <a:xfrm>
          <a:off x="0" y="2171045"/>
          <a:ext cx="6269589"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BC187E1-53C7-4781-8275-01EAD2959CDC}">
      <dsp:nvSpPr>
        <dsp:cNvPr id="0" name=""/>
        <dsp:cNvSpPr/>
      </dsp:nvSpPr>
      <dsp:spPr>
        <a:xfrm>
          <a:off x="0" y="2171045"/>
          <a:ext cx="6269589" cy="24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dirty="0">
              <a:solidFill>
                <a:schemeClr val="bg1"/>
              </a:solidFill>
              <a:latin typeface="Google Sans"/>
            </a:rPr>
            <a:t>Boost diversity and inclusion</a:t>
          </a:r>
        </a:p>
      </dsp:txBody>
      <dsp:txXfrm>
        <a:off x="0" y="2171045"/>
        <a:ext cx="6269589" cy="241046"/>
      </dsp:txXfrm>
    </dsp:sp>
    <dsp:sp modelId="{E2E1A696-61F3-496B-A0B8-D43149EA6E2D}">
      <dsp:nvSpPr>
        <dsp:cNvPr id="0" name=""/>
        <dsp:cNvSpPr/>
      </dsp:nvSpPr>
      <dsp:spPr>
        <a:xfrm>
          <a:off x="0" y="2412091"/>
          <a:ext cx="6269589"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F784DFA-3793-4670-ABF7-E42297858B63}">
      <dsp:nvSpPr>
        <dsp:cNvPr id="0" name=""/>
        <dsp:cNvSpPr/>
      </dsp:nvSpPr>
      <dsp:spPr>
        <a:xfrm>
          <a:off x="0" y="2412091"/>
          <a:ext cx="6269589" cy="24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Google Sans"/>
            </a:rPr>
            <a:t>Treat your Candidates like Customers!</a:t>
          </a:r>
        </a:p>
      </dsp:txBody>
      <dsp:txXfrm>
        <a:off x="0" y="2412091"/>
        <a:ext cx="6269589" cy="241046"/>
      </dsp:txXfrm>
    </dsp:sp>
    <dsp:sp modelId="{F0BB1661-16DA-4AFB-B318-A5F2577E1332}">
      <dsp:nvSpPr>
        <dsp:cNvPr id="0" name=""/>
        <dsp:cNvSpPr/>
      </dsp:nvSpPr>
      <dsp:spPr>
        <a:xfrm>
          <a:off x="0" y="2653138"/>
          <a:ext cx="6269589"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7C338A0-5693-4B1F-8CB1-18CD7CBBD8F6}">
      <dsp:nvSpPr>
        <dsp:cNvPr id="0" name=""/>
        <dsp:cNvSpPr/>
      </dsp:nvSpPr>
      <dsp:spPr>
        <a:xfrm>
          <a:off x="0" y="2653138"/>
          <a:ext cx="6269589" cy="24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dirty="0">
              <a:solidFill>
                <a:schemeClr val="bg1"/>
              </a:solidFill>
              <a:latin typeface="Google Sans"/>
            </a:rPr>
            <a:t>Create a GREAT Candidate Experience</a:t>
          </a:r>
          <a:endParaRPr lang="en-US" sz="1600" b="1" kern="1200" dirty="0">
            <a:solidFill>
              <a:schemeClr val="bg1"/>
            </a:solidFill>
            <a:latin typeface="Google Sans"/>
          </a:endParaRPr>
        </a:p>
      </dsp:txBody>
      <dsp:txXfrm>
        <a:off x="0" y="2653138"/>
        <a:ext cx="6269589" cy="241046"/>
      </dsp:txXfrm>
    </dsp:sp>
    <dsp:sp modelId="{96D2C3BF-7B5C-4850-999A-5617969473C7}">
      <dsp:nvSpPr>
        <dsp:cNvPr id="0" name=""/>
        <dsp:cNvSpPr/>
      </dsp:nvSpPr>
      <dsp:spPr>
        <a:xfrm>
          <a:off x="0" y="2894184"/>
          <a:ext cx="6269589"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CF507F6-46FA-4C01-99F6-20273E670344}">
      <dsp:nvSpPr>
        <dsp:cNvPr id="0" name=""/>
        <dsp:cNvSpPr/>
      </dsp:nvSpPr>
      <dsp:spPr>
        <a:xfrm>
          <a:off x="0" y="2894184"/>
          <a:ext cx="6269589" cy="24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lumMod val="95000"/>
                </a:schemeClr>
              </a:solidFill>
              <a:latin typeface="Google Sans"/>
            </a:rPr>
            <a:t>Remember that First Impressions Matter!</a:t>
          </a:r>
        </a:p>
      </dsp:txBody>
      <dsp:txXfrm>
        <a:off x="0" y="2894184"/>
        <a:ext cx="6269589" cy="241046"/>
      </dsp:txXfrm>
    </dsp:sp>
    <dsp:sp modelId="{DEF8D16E-0C5E-4E57-8971-23E37797C23D}">
      <dsp:nvSpPr>
        <dsp:cNvPr id="0" name=""/>
        <dsp:cNvSpPr/>
      </dsp:nvSpPr>
      <dsp:spPr>
        <a:xfrm>
          <a:off x="0" y="3135231"/>
          <a:ext cx="6269589"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BDDAABA-CFFB-44D3-8EDE-A086276EFEC2}">
      <dsp:nvSpPr>
        <dsp:cNvPr id="0" name=""/>
        <dsp:cNvSpPr/>
      </dsp:nvSpPr>
      <dsp:spPr>
        <a:xfrm>
          <a:off x="0" y="3135231"/>
          <a:ext cx="6269589" cy="24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Google Sans"/>
            </a:rPr>
            <a:t>Keep it Two-Way …</a:t>
          </a:r>
        </a:p>
      </dsp:txBody>
      <dsp:txXfrm>
        <a:off x="0" y="3135231"/>
        <a:ext cx="6269589" cy="241046"/>
      </dsp:txXfrm>
    </dsp:sp>
    <dsp:sp modelId="{D5A4A20E-4C10-4799-8209-B9C7B642FBB8}">
      <dsp:nvSpPr>
        <dsp:cNvPr id="0" name=""/>
        <dsp:cNvSpPr/>
      </dsp:nvSpPr>
      <dsp:spPr>
        <a:xfrm>
          <a:off x="0" y="3376277"/>
          <a:ext cx="6269589"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B849E52-EEBC-434F-834E-D9EEA7BCE26E}">
      <dsp:nvSpPr>
        <dsp:cNvPr id="0" name=""/>
        <dsp:cNvSpPr/>
      </dsp:nvSpPr>
      <dsp:spPr>
        <a:xfrm>
          <a:off x="0" y="3376277"/>
          <a:ext cx="6269589" cy="24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dirty="0">
              <a:solidFill>
                <a:schemeClr val="bg1"/>
              </a:solidFill>
              <a:latin typeface="Google Sans"/>
            </a:rPr>
            <a:t>Have an Actual Conversation</a:t>
          </a:r>
          <a:r>
            <a:rPr lang="en-US" sz="1300" b="1" i="0" kern="1200" dirty="0"/>
            <a:t>! </a:t>
          </a:r>
          <a:endParaRPr lang="en-US" sz="1300" kern="1200" dirty="0"/>
        </a:p>
      </dsp:txBody>
      <dsp:txXfrm>
        <a:off x="0" y="3376277"/>
        <a:ext cx="6269589" cy="241046"/>
      </dsp:txXfrm>
    </dsp:sp>
    <dsp:sp modelId="{7A44CFD5-933F-42F6-B5E6-6175DEBCF2A7}">
      <dsp:nvSpPr>
        <dsp:cNvPr id="0" name=""/>
        <dsp:cNvSpPr/>
      </dsp:nvSpPr>
      <dsp:spPr>
        <a:xfrm>
          <a:off x="0" y="3617324"/>
          <a:ext cx="6269589"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CDC7CB7-30AD-4A66-AA1C-C99F987595C7}">
      <dsp:nvSpPr>
        <dsp:cNvPr id="0" name=""/>
        <dsp:cNvSpPr/>
      </dsp:nvSpPr>
      <dsp:spPr>
        <a:xfrm>
          <a:off x="0" y="3617324"/>
          <a:ext cx="6269589" cy="24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Google Sans"/>
            </a:rPr>
            <a:t>Act QUICKLY to Interview &amp; Extend Offers to Top Talent</a:t>
          </a:r>
        </a:p>
      </dsp:txBody>
      <dsp:txXfrm>
        <a:off x="0" y="3617324"/>
        <a:ext cx="6269589" cy="241046"/>
      </dsp:txXfrm>
    </dsp:sp>
    <dsp:sp modelId="{E54D0EA3-9C42-49FA-843C-D2FE904FC952}">
      <dsp:nvSpPr>
        <dsp:cNvPr id="0" name=""/>
        <dsp:cNvSpPr/>
      </dsp:nvSpPr>
      <dsp:spPr>
        <a:xfrm>
          <a:off x="0" y="3858370"/>
          <a:ext cx="6269589"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2BB98F4-8B00-4922-875A-977AF4D6F7AE}">
      <dsp:nvSpPr>
        <dsp:cNvPr id="0" name=""/>
        <dsp:cNvSpPr/>
      </dsp:nvSpPr>
      <dsp:spPr>
        <a:xfrm>
          <a:off x="0" y="3858370"/>
          <a:ext cx="6269589" cy="24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Google Sans"/>
            </a:rPr>
            <a:t>Stay in Contact with Quality Candidates</a:t>
          </a:r>
        </a:p>
      </dsp:txBody>
      <dsp:txXfrm>
        <a:off x="0" y="3858370"/>
        <a:ext cx="6269589" cy="2410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CB880-D6E9-460D-9072-20A0E1EE7962}">
      <dsp:nvSpPr>
        <dsp:cNvPr id="0" name=""/>
        <dsp:cNvSpPr/>
      </dsp:nvSpPr>
      <dsp:spPr>
        <a:xfrm>
          <a:off x="0" y="2223"/>
          <a:ext cx="648275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59881C-69F0-4314-8933-8557871B8674}">
      <dsp:nvSpPr>
        <dsp:cNvPr id="0" name=""/>
        <dsp:cNvSpPr/>
      </dsp:nvSpPr>
      <dsp:spPr>
        <a:xfrm>
          <a:off x="0" y="2223"/>
          <a:ext cx="6482753" cy="575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dirty="0">
              <a:latin typeface="Google Sans"/>
            </a:rPr>
            <a:t>Improved performance</a:t>
          </a:r>
          <a:endParaRPr lang="en-US" sz="1800" b="1" kern="1200" dirty="0">
            <a:latin typeface="Google Sans"/>
          </a:endParaRPr>
        </a:p>
      </dsp:txBody>
      <dsp:txXfrm>
        <a:off x="0" y="2223"/>
        <a:ext cx="6482753" cy="575581"/>
      </dsp:txXfrm>
    </dsp:sp>
    <dsp:sp modelId="{736F701B-0CDC-4333-87CE-4CA181CD2E76}">
      <dsp:nvSpPr>
        <dsp:cNvPr id="0" name=""/>
        <dsp:cNvSpPr/>
      </dsp:nvSpPr>
      <dsp:spPr>
        <a:xfrm>
          <a:off x="0" y="577804"/>
          <a:ext cx="6482753"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7EAA91-4A69-4E58-A535-81F42CE1319E}">
      <dsp:nvSpPr>
        <dsp:cNvPr id="0" name=""/>
        <dsp:cNvSpPr/>
      </dsp:nvSpPr>
      <dsp:spPr>
        <a:xfrm>
          <a:off x="0" y="577804"/>
          <a:ext cx="6476422" cy="1142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Google Sans"/>
            </a:rPr>
            <a:t>Good hires are more productive and engaged, which can lead to better overall workplace performance. Top talent can be up to eight times more productive than average. </a:t>
          </a:r>
          <a:endParaRPr lang="en-US" sz="1800" kern="1200" dirty="0">
            <a:latin typeface="Google Sans"/>
          </a:endParaRPr>
        </a:p>
      </dsp:txBody>
      <dsp:txXfrm>
        <a:off x="0" y="577804"/>
        <a:ext cx="6476422" cy="1142292"/>
      </dsp:txXfrm>
    </dsp:sp>
    <dsp:sp modelId="{EF5E83BD-1252-49C3-955B-697DF95076D5}">
      <dsp:nvSpPr>
        <dsp:cNvPr id="0" name=""/>
        <dsp:cNvSpPr/>
      </dsp:nvSpPr>
      <dsp:spPr>
        <a:xfrm>
          <a:off x="0" y="1720097"/>
          <a:ext cx="6482753"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047136-3021-4A6A-B9BC-62115F1A7F55}">
      <dsp:nvSpPr>
        <dsp:cNvPr id="0" name=""/>
        <dsp:cNvSpPr/>
      </dsp:nvSpPr>
      <dsp:spPr>
        <a:xfrm>
          <a:off x="0" y="1720097"/>
          <a:ext cx="6482753" cy="575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dirty="0">
              <a:latin typeface="Google Sans"/>
            </a:rPr>
            <a:t>Positive company culture</a:t>
          </a:r>
          <a:endParaRPr lang="en-US" sz="1800" b="1" kern="1200" dirty="0">
            <a:latin typeface="Google Sans"/>
          </a:endParaRPr>
        </a:p>
      </dsp:txBody>
      <dsp:txXfrm>
        <a:off x="0" y="1720097"/>
        <a:ext cx="6482753" cy="575581"/>
      </dsp:txXfrm>
    </dsp:sp>
    <dsp:sp modelId="{872088BE-5429-41CA-82F0-C14D85D5A302}">
      <dsp:nvSpPr>
        <dsp:cNvPr id="0" name=""/>
        <dsp:cNvSpPr/>
      </dsp:nvSpPr>
      <dsp:spPr>
        <a:xfrm>
          <a:off x="0" y="2295678"/>
          <a:ext cx="6482753"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7564C-867C-4F9D-9FEB-C004EB398376}">
      <dsp:nvSpPr>
        <dsp:cNvPr id="0" name=""/>
        <dsp:cNvSpPr/>
      </dsp:nvSpPr>
      <dsp:spPr>
        <a:xfrm>
          <a:off x="0" y="2295678"/>
          <a:ext cx="6482753" cy="575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Google Sans"/>
            </a:rPr>
            <a:t>Good hires can help create a positive and productive culture within an organization</a:t>
          </a:r>
          <a:r>
            <a:rPr lang="en-US" sz="1500" b="0" i="0" kern="1200" dirty="0"/>
            <a:t>. </a:t>
          </a:r>
          <a:endParaRPr lang="en-US" sz="1500" kern="1200" dirty="0"/>
        </a:p>
      </dsp:txBody>
      <dsp:txXfrm>
        <a:off x="0" y="2295678"/>
        <a:ext cx="6482753" cy="575581"/>
      </dsp:txXfrm>
    </dsp:sp>
    <dsp:sp modelId="{EDFDE3AE-9C89-4BA5-8848-B092088D08CF}">
      <dsp:nvSpPr>
        <dsp:cNvPr id="0" name=""/>
        <dsp:cNvSpPr/>
      </dsp:nvSpPr>
      <dsp:spPr>
        <a:xfrm>
          <a:off x="0" y="2871260"/>
          <a:ext cx="6482753"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98D46A-8E5B-46DE-B273-34DA5A1F031D}">
      <dsp:nvSpPr>
        <dsp:cNvPr id="0" name=""/>
        <dsp:cNvSpPr/>
      </dsp:nvSpPr>
      <dsp:spPr>
        <a:xfrm>
          <a:off x="0" y="2871260"/>
          <a:ext cx="6482753" cy="575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dirty="0">
              <a:latin typeface="Google Sans"/>
            </a:rPr>
            <a:t>Improved retention</a:t>
          </a:r>
          <a:endParaRPr lang="en-US" sz="1800" b="1" kern="1200" dirty="0">
            <a:latin typeface="Google Sans"/>
          </a:endParaRPr>
        </a:p>
      </dsp:txBody>
      <dsp:txXfrm>
        <a:off x="0" y="2871260"/>
        <a:ext cx="6482753" cy="575581"/>
      </dsp:txXfrm>
    </dsp:sp>
    <dsp:sp modelId="{5B037489-D822-42DF-BADF-6751D21A8B6B}">
      <dsp:nvSpPr>
        <dsp:cNvPr id="0" name=""/>
        <dsp:cNvSpPr/>
      </dsp:nvSpPr>
      <dsp:spPr>
        <a:xfrm>
          <a:off x="0" y="3446841"/>
          <a:ext cx="6482753"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6C4910-D575-40A3-9B19-1EF408350331}">
      <dsp:nvSpPr>
        <dsp:cNvPr id="0" name=""/>
        <dsp:cNvSpPr/>
      </dsp:nvSpPr>
      <dsp:spPr>
        <a:xfrm>
          <a:off x="0" y="3446841"/>
          <a:ext cx="6482753" cy="575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Google Sans"/>
            </a:rPr>
            <a:t>Employees who feel like they fit in with their team are more likely to stay with the organization long-term. </a:t>
          </a:r>
          <a:endParaRPr lang="en-US" sz="1800" kern="1200" dirty="0">
            <a:latin typeface="Google Sans"/>
          </a:endParaRPr>
        </a:p>
      </dsp:txBody>
      <dsp:txXfrm>
        <a:off x="0" y="3446841"/>
        <a:ext cx="6482753" cy="575581"/>
      </dsp:txXfrm>
    </dsp:sp>
    <dsp:sp modelId="{5B8015EB-7D72-4370-BA04-9C69003707ED}">
      <dsp:nvSpPr>
        <dsp:cNvPr id="0" name=""/>
        <dsp:cNvSpPr/>
      </dsp:nvSpPr>
      <dsp:spPr>
        <a:xfrm>
          <a:off x="0" y="4022422"/>
          <a:ext cx="6482753"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7F59EC-F390-4A6F-BFF8-3187263167ED}">
      <dsp:nvSpPr>
        <dsp:cNvPr id="0" name=""/>
        <dsp:cNvSpPr/>
      </dsp:nvSpPr>
      <dsp:spPr>
        <a:xfrm>
          <a:off x="0" y="4022422"/>
          <a:ext cx="6482753" cy="575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Google Sans"/>
            </a:rPr>
            <a:t>An effective recruitment and selection process can help reduce attrition. </a:t>
          </a:r>
          <a:endParaRPr lang="en-US" sz="1800" kern="1200" dirty="0">
            <a:latin typeface="Google Sans"/>
          </a:endParaRPr>
        </a:p>
      </dsp:txBody>
      <dsp:txXfrm>
        <a:off x="0" y="4022422"/>
        <a:ext cx="6482753" cy="575581"/>
      </dsp:txXfrm>
    </dsp:sp>
    <dsp:sp modelId="{2B2EF35C-AAE9-44D2-B43C-0B1E9A511FC5}">
      <dsp:nvSpPr>
        <dsp:cNvPr id="0" name=""/>
        <dsp:cNvSpPr/>
      </dsp:nvSpPr>
      <dsp:spPr>
        <a:xfrm>
          <a:off x="0" y="4598004"/>
          <a:ext cx="6482753"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720CF-B483-4A09-9932-E7F83E6B6296}">
      <dsp:nvSpPr>
        <dsp:cNvPr id="0" name=""/>
        <dsp:cNvSpPr/>
      </dsp:nvSpPr>
      <dsp:spPr>
        <a:xfrm>
          <a:off x="0" y="4598004"/>
          <a:ext cx="6482753" cy="575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Google Sans"/>
            </a:rPr>
            <a:t>An effective recruitment and selection process can improve a company's bottom line. </a:t>
          </a:r>
          <a:endParaRPr lang="en-US" sz="1800" kern="1200" dirty="0">
            <a:latin typeface="Google Sans"/>
          </a:endParaRPr>
        </a:p>
      </dsp:txBody>
      <dsp:txXfrm>
        <a:off x="0" y="4598004"/>
        <a:ext cx="6482753" cy="5755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2DB4F-C7D6-6E9D-3AF0-EBCB07C745F8}"/>
              </a:ext>
            </a:extLst>
          </p:cNvPr>
          <p:cNvSpPr>
            <a:spLocks noGrp="1"/>
          </p:cNvSpPr>
          <p:nvPr>
            <p:ph type="ctrTitle" hasCustomPrompt="1"/>
          </p:nvPr>
        </p:nvSpPr>
        <p:spPr>
          <a:xfrm>
            <a:off x="3107910" y="609381"/>
            <a:ext cx="7560090" cy="2123658"/>
          </a:xfrm>
        </p:spPr>
        <p:txBody>
          <a:bodyPr anchor="t"/>
          <a:lstStyle>
            <a:lvl1pPr algn="l">
              <a:defRPr sz="6000">
                <a:solidFill>
                  <a:schemeClr val="bg1"/>
                </a:solidFill>
              </a:defRPr>
            </a:lvl1pPr>
          </a:lstStyle>
          <a:p>
            <a:r>
              <a:rPr lang="en-US" dirty="0"/>
              <a:t>Title </a:t>
            </a:r>
          </a:p>
        </p:txBody>
      </p:sp>
      <p:sp>
        <p:nvSpPr>
          <p:cNvPr id="3" name="Subtitle 2">
            <a:extLst>
              <a:ext uri="{FF2B5EF4-FFF2-40B4-BE49-F238E27FC236}">
                <a16:creationId xmlns:a16="http://schemas.microsoft.com/office/drawing/2014/main" id="{C64BC123-A4C7-ECC2-42C4-CCB455ABDF3F}"/>
              </a:ext>
            </a:extLst>
          </p:cNvPr>
          <p:cNvSpPr>
            <a:spLocks noGrp="1"/>
          </p:cNvSpPr>
          <p:nvPr>
            <p:ph type="subTitle" idx="1" hasCustomPrompt="1"/>
          </p:nvPr>
        </p:nvSpPr>
        <p:spPr>
          <a:xfrm>
            <a:off x="3107910" y="3406422"/>
            <a:ext cx="7560090" cy="624840"/>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Title</a:t>
            </a:r>
          </a:p>
        </p:txBody>
      </p:sp>
      <p:sp>
        <p:nvSpPr>
          <p:cNvPr id="4" name="Date Placeholder 3">
            <a:extLst>
              <a:ext uri="{FF2B5EF4-FFF2-40B4-BE49-F238E27FC236}">
                <a16:creationId xmlns:a16="http://schemas.microsoft.com/office/drawing/2014/main" id="{1069481C-7876-71CA-AD69-5D08E41E241E}"/>
              </a:ext>
            </a:extLst>
          </p:cNvPr>
          <p:cNvSpPr>
            <a:spLocks noGrp="1"/>
          </p:cNvSpPr>
          <p:nvPr>
            <p:ph type="dt" sz="half" idx="10"/>
          </p:nvPr>
        </p:nvSpPr>
        <p:spPr/>
        <p:txBody>
          <a:bodyPr/>
          <a:lstStyle/>
          <a:p>
            <a:fld id="{72BAC632-4C28-F24D-82CB-5300290A60E8}" type="datetimeFigureOut">
              <a:rPr lang="en-US" smtClean="0"/>
              <a:t>11/2/2024</a:t>
            </a:fld>
            <a:endParaRPr lang="en-US" dirty="0"/>
          </a:p>
        </p:txBody>
      </p:sp>
      <p:sp>
        <p:nvSpPr>
          <p:cNvPr id="5" name="Footer Placeholder 4">
            <a:extLst>
              <a:ext uri="{FF2B5EF4-FFF2-40B4-BE49-F238E27FC236}">
                <a16:creationId xmlns:a16="http://schemas.microsoft.com/office/drawing/2014/main" id="{DF085B79-7724-EFB0-6DC0-78B4D6BFA5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665D73-BA0A-D003-B206-5D9A7A438B18}"/>
              </a:ext>
            </a:extLst>
          </p:cNvPr>
          <p:cNvSpPr>
            <a:spLocks noGrp="1"/>
          </p:cNvSpPr>
          <p:nvPr>
            <p:ph type="sldNum" sz="quarter" idx="12"/>
          </p:nvPr>
        </p:nvSpPr>
        <p:spPr/>
        <p:txBody>
          <a:bodyPr/>
          <a:lstStyle/>
          <a:p>
            <a:fld id="{D7760F21-D1F8-B043-B290-9B0E001E8005}" type="slidenum">
              <a:rPr lang="en-US" smtClean="0"/>
              <a:t>‹#›</a:t>
            </a:fld>
            <a:endParaRPr lang="en-US" dirty="0"/>
          </a:p>
        </p:txBody>
      </p:sp>
      <p:sp>
        <p:nvSpPr>
          <p:cNvPr id="14" name="Picture Placeholder 13">
            <a:extLst>
              <a:ext uri="{FF2B5EF4-FFF2-40B4-BE49-F238E27FC236}">
                <a16:creationId xmlns:a16="http://schemas.microsoft.com/office/drawing/2014/main" id="{2CEF20D1-1245-D8D8-4078-78135D97A6A6}"/>
              </a:ext>
              <a:ext uri="{C183D7F6-B498-43B3-948B-1728B52AA6E4}">
                <adec:decorative xmlns:adec="http://schemas.microsoft.com/office/drawing/2017/decorative" val="1"/>
              </a:ext>
            </a:extLst>
          </p:cNvPr>
          <p:cNvSpPr>
            <a:spLocks noGrp="1"/>
          </p:cNvSpPr>
          <p:nvPr>
            <p:ph type="pic" sz="quarter" idx="13" hasCustomPrompt="1"/>
          </p:nvPr>
        </p:nvSpPr>
        <p:spPr>
          <a:xfrm>
            <a:off x="329693" y="4497959"/>
            <a:ext cx="4608322" cy="1525586"/>
          </a:xfrm>
        </p:spPr>
        <p:txBody>
          <a:bodyPr/>
          <a:lstStyle>
            <a:lvl1pPr marL="0" indent="0">
              <a:buNone/>
              <a:defRPr/>
            </a:lvl1pPr>
          </a:lstStyle>
          <a:p>
            <a:r>
              <a:rPr lang="en-US" dirty="0"/>
              <a:t>Department Logo 900 x 300</a:t>
            </a:r>
          </a:p>
        </p:txBody>
      </p:sp>
    </p:spTree>
    <p:extLst>
      <p:ext uri="{BB962C8B-B14F-4D97-AF65-F5344CB8AC3E}">
        <p14:creationId xmlns:p14="http://schemas.microsoft.com/office/powerpoint/2010/main" val="270618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9520-578B-B4B0-EC7B-D894EA77B23D}"/>
              </a:ext>
            </a:extLst>
          </p:cNvPr>
          <p:cNvSpPr>
            <a:spLocks noGrp="1"/>
          </p:cNvSpPr>
          <p:nvPr>
            <p:ph type="title"/>
          </p:nvPr>
        </p:nvSpPr>
        <p:spPr>
          <a:xfrm>
            <a:off x="4178595" y="606704"/>
            <a:ext cx="6873718" cy="1387475"/>
          </a:xfrm>
        </p:spPr>
        <p:txBody>
          <a:bodyPr>
            <a:normAutofit/>
          </a:bodyPr>
          <a:lstStyle>
            <a:lvl1pPr>
              <a:defRPr sz="4000">
                <a:solidFill>
                  <a:srgbClr val="00406F"/>
                </a:solidFill>
              </a:defRPr>
            </a:lvl1pPr>
          </a:lstStyle>
          <a:p>
            <a:r>
              <a:rPr lang="en-US"/>
              <a:t>Click to edit Master title style</a:t>
            </a:r>
            <a:endParaRPr lang="en-US" dirty="0"/>
          </a:p>
        </p:txBody>
      </p:sp>
      <p:sp>
        <p:nvSpPr>
          <p:cNvPr id="7" name="Picture Placeholder 7">
            <a:extLst>
              <a:ext uri="{FF2B5EF4-FFF2-40B4-BE49-F238E27FC236}">
                <a16:creationId xmlns:a16="http://schemas.microsoft.com/office/drawing/2014/main" id="{0AC55E79-E720-DE89-A39A-BF9D1C775C0C}"/>
              </a:ext>
              <a:ext uri="{C183D7F6-B498-43B3-948B-1728B52AA6E4}">
                <adec:decorative xmlns:adec="http://schemas.microsoft.com/office/drawing/2017/decorative" val="1"/>
              </a:ext>
            </a:extLst>
          </p:cNvPr>
          <p:cNvSpPr>
            <a:spLocks noGrp="1"/>
          </p:cNvSpPr>
          <p:nvPr>
            <p:ph type="pic" sz="quarter" idx="13" hasCustomPrompt="1"/>
          </p:nvPr>
        </p:nvSpPr>
        <p:spPr>
          <a:xfrm>
            <a:off x="1006475" y="847725"/>
            <a:ext cx="2476500" cy="904875"/>
          </a:xfrm>
        </p:spPr>
        <p:txBody>
          <a:bodyPr/>
          <a:lstStyle>
            <a:lvl1pPr marL="0" indent="0">
              <a:buFontTx/>
              <a:buNone/>
              <a:defRPr sz="20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Department Logo 900X300</a:t>
            </a:r>
          </a:p>
          <a:p>
            <a:endParaRPr lang="en-US" dirty="0"/>
          </a:p>
        </p:txBody>
      </p:sp>
      <p:sp>
        <p:nvSpPr>
          <p:cNvPr id="3" name="Content Placeholder 2">
            <a:extLst>
              <a:ext uri="{FF2B5EF4-FFF2-40B4-BE49-F238E27FC236}">
                <a16:creationId xmlns:a16="http://schemas.microsoft.com/office/drawing/2014/main" id="{CED8BD52-692C-9858-9299-660EE2E2976A}"/>
              </a:ext>
            </a:extLst>
          </p:cNvPr>
          <p:cNvSpPr>
            <a:spLocks noGrp="1"/>
          </p:cNvSpPr>
          <p:nvPr>
            <p:ph idx="1"/>
          </p:nvPr>
        </p:nvSpPr>
        <p:spPr>
          <a:xfrm>
            <a:off x="1006448" y="2325757"/>
            <a:ext cx="10045865" cy="3851206"/>
          </a:xfrm>
          <a:solidFill>
            <a:schemeClr val="bg1"/>
          </a:solidFill>
        </p:spPr>
        <p:txBody>
          <a:bodyPr/>
          <a:lstStyle>
            <a:lvl1pPr marL="0" indent="0">
              <a:buNone/>
              <a:defRPr>
                <a:solidFill>
                  <a:srgbClr val="00406F"/>
                </a:solidFill>
              </a:defRPr>
            </a:lvl1pPr>
            <a:lvl2pPr marL="457200" indent="0">
              <a:buNone/>
              <a:defRPr>
                <a:solidFill>
                  <a:srgbClr val="00406F"/>
                </a:solidFill>
              </a:defRPr>
            </a:lvl2pPr>
            <a:lvl3pPr marL="914400" indent="0">
              <a:buNone/>
              <a:defRPr>
                <a:solidFill>
                  <a:srgbClr val="00406F"/>
                </a:solidFill>
              </a:defRPr>
            </a:lvl3pPr>
            <a:lvl4pPr marL="1371600" indent="0">
              <a:buNone/>
              <a:defRPr>
                <a:solidFill>
                  <a:srgbClr val="00406F"/>
                </a:solidFill>
              </a:defRPr>
            </a:lvl4pPr>
            <a:lvl5pPr marL="1828800" indent="0">
              <a:buNone/>
              <a:defRPr>
                <a:solidFill>
                  <a:srgbClr val="00406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9E25934-4EB1-2ED3-10FC-764C2610DA65}"/>
              </a:ext>
            </a:extLst>
          </p:cNvPr>
          <p:cNvSpPr>
            <a:spLocks noGrp="1"/>
          </p:cNvSpPr>
          <p:nvPr>
            <p:ph type="dt" sz="half" idx="10"/>
          </p:nvPr>
        </p:nvSpPr>
        <p:spPr/>
        <p:txBody>
          <a:bodyPr/>
          <a:lstStyle>
            <a:lvl1pPr>
              <a:defRPr>
                <a:solidFill>
                  <a:srgbClr val="00406F"/>
                </a:solidFill>
              </a:defRPr>
            </a:lvl1pPr>
          </a:lstStyle>
          <a:p>
            <a:fld id="{72BAC632-4C28-F24D-82CB-5300290A60E8}" type="datetimeFigureOut">
              <a:rPr lang="en-US" smtClean="0"/>
              <a:pPr/>
              <a:t>11/2/2024</a:t>
            </a:fld>
            <a:endParaRPr lang="en-US" dirty="0"/>
          </a:p>
        </p:txBody>
      </p:sp>
      <p:sp>
        <p:nvSpPr>
          <p:cNvPr id="5" name="Footer Placeholder 4">
            <a:extLst>
              <a:ext uri="{FF2B5EF4-FFF2-40B4-BE49-F238E27FC236}">
                <a16:creationId xmlns:a16="http://schemas.microsoft.com/office/drawing/2014/main" id="{CA6869C5-7371-8D96-2793-275E081B6147}"/>
              </a:ext>
            </a:extLst>
          </p:cNvPr>
          <p:cNvSpPr>
            <a:spLocks noGrp="1"/>
          </p:cNvSpPr>
          <p:nvPr>
            <p:ph type="ftr" sz="quarter" idx="11"/>
          </p:nvPr>
        </p:nvSpPr>
        <p:spPr/>
        <p:txBody>
          <a:bodyPr/>
          <a:lstStyle>
            <a:lvl1pPr>
              <a:defRPr>
                <a:solidFill>
                  <a:srgbClr val="00406F"/>
                </a:solidFill>
              </a:defRPr>
            </a:lvl1pPr>
          </a:lstStyle>
          <a:p>
            <a:endParaRPr lang="en-US" dirty="0"/>
          </a:p>
        </p:txBody>
      </p:sp>
      <p:sp>
        <p:nvSpPr>
          <p:cNvPr id="6" name="Slide Number Placeholder 5">
            <a:extLst>
              <a:ext uri="{FF2B5EF4-FFF2-40B4-BE49-F238E27FC236}">
                <a16:creationId xmlns:a16="http://schemas.microsoft.com/office/drawing/2014/main" id="{29E4020A-4C50-8678-009E-50BEF9A3B641}"/>
              </a:ext>
            </a:extLst>
          </p:cNvPr>
          <p:cNvSpPr>
            <a:spLocks noGrp="1"/>
          </p:cNvSpPr>
          <p:nvPr>
            <p:ph type="sldNum" sz="quarter" idx="12"/>
          </p:nvPr>
        </p:nvSpPr>
        <p:spPr/>
        <p:txBody>
          <a:bodyPr/>
          <a:lstStyle>
            <a:lvl1pPr>
              <a:defRPr>
                <a:solidFill>
                  <a:srgbClr val="00406F"/>
                </a:solidFill>
              </a:defRPr>
            </a:lvl1pPr>
          </a:lstStyle>
          <a:p>
            <a:fld id="{D7760F21-D1F8-B043-B290-9B0E001E8005}" type="slidenum">
              <a:rPr lang="en-US" smtClean="0"/>
              <a:pPr/>
              <a:t>‹#›</a:t>
            </a:fld>
            <a:endParaRPr lang="en-US" dirty="0"/>
          </a:p>
        </p:txBody>
      </p:sp>
    </p:spTree>
    <p:extLst>
      <p:ext uri="{BB962C8B-B14F-4D97-AF65-F5344CB8AC3E}">
        <p14:creationId xmlns:p14="http://schemas.microsoft.com/office/powerpoint/2010/main" val="378257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42D5D-468E-6691-0083-E0C5639F64C2}"/>
              </a:ext>
            </a:extLst>
          </p:cNvPr>
          <p:cNvSpPr>
            <a:spLocks noGrp="1"/>
          </p:cNvSpPr>
          <p:nvPr>
            <p:ph type="title"/>
          </p:nvPr>
        </p:nvSpPr>
        <p:spPr>
          <a:xfrm>
            <a:off x="1176406" y="1917363"/>
            <a:ext cx="10515600" cy="1602961"/>
          </a:xfrm>
        </p:spPr>
        <p:txBody>
          <a:bodyPr anchor="t">
            <a:normAutofit/>
          </a:bodyPr>
          <a:lstStyle>
            <a:lvl1pPr>
              <a:defRPr sz="4800">
                <a:solidFill>
                  <a:srgbClr val="00406F"/>
                </a:solidFill>
              </a:defRPr>
            </a:lvl1pPr>
          </a:lstStyle>
          <a:p>
            <a:r>
              <a:rPr lang="en-US"/>
              <a:t>Click to edit Master title style</a:t>
            </a:r>
            <a:endParaRPr lang="en-US" dirty="0"/>
          </a:p>
        </p:txBody>
      </p:sp>
      <p:sp>
        <p:nvSpPr>
          <p:cNvPr id="7" name="Picture Placeholder 7">
            <a:extLst>
              <a:ext uri="{FF2B5EF4-FFF2-40B4-BE49-F238E27FC236}">
                <a16:creationId xmlns:a16="http://schemas.microsoft.com/office/drawing/2014/main" id="{ABE6301E-8E93-02BE-F0EB-6B0D5D19E83C}"/>
              </a:ext>
              <a:ext uri="{C183D7F6-B498-43B3-948B-1728B52AA6E4}">
                <adec:decorative xmlns:adec="http://schemas.microsoft.com/office/drawing/2017/decorative" val="1"/>
              </a:ext>
            </a:extLst>
          </p:cNvPr>
          <p:cNvSpPr>
            <a:spLocks noGrp="1"/>
          </p:cNvSpPr>
          <p:nvPr>
            <p:ph type="pic" sz="quarter" idx="13" hasCustomPrompt="1"/>
          </p:nvPr>
        </p:nvSpPr>
        <p:spPr>
          <a:xfrm>
            <a:off x="1006475" y="847725"/>
            <a:ext cx="2476500" cy="904875"/>
          </a:xfrm>
        </p:spPr>
        <p:txBody>
          <a:bodyPr/>
          <a:lstStyle>
            <a:lvl1pPr marL="0" indent="0">
              <a:buFontTx/>
              <a:buNone/>
              <a:defRPr sz="20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Department Logo 900X300</a:t>
            </a:r>
          </a:p>
          <a:p>
            <a:endParaRPr lang="en-US" dirty="0"/>
          </a:p>
        </p:txBody>
      </p:sp>
      <p:sp>
        <p:nvSpPr>
          <p:cNvPr id="3" name="Text Placeholder 2">
            <a:extLst>
              <a:ext uri="{FF2B5EF4-FFF2-40B4-BE49-F238E27FC236}">
                <a16:creationId xmlns:a16="http://schemas.microsoft.com/office/drawing/2014/main" id="{FE63DF2E-C37E-821C-FE24-06605F414FD9}"/>
              </a:ext>
            </a:extLst>
          </p:cNvPr>
          <p:cNvSpPr>
            <a:spLocks noGrp="1"/>
          </p:cNvSpPr>
          <p:nvPr>
            <p:ph type="body" idx="1"/>
          </p:nvPr>
        </p:nvSpPr>
        <p:spPr>
          <a:xfrm>
            <a:off x="1176406" y="3850929"/>
            <a:ext cx="10515600" cy="2158932"/>
          </a:xfrm>
        </p:spPr>
        <p:txBody>
          <a:bodyPr/>
          <a:lstStyle>
            <a:lvl1pPr marL="0" indent="0">
              <a:buNone/>
              <a:defRPr sz="2400">
                <a:solidFill>
                  <a:srgbClr val="00406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8E94B8-E368-C0C9-EFF3-95D902F308D1}"/>
              </a:ext>
            </a:extLst>
          </p:cNvPr>
          <p:cNvSpPr>
            <a:spLocks noGrp="1"/>
          </p:cNvSpPr>
          <p:nvPr>
            <p:ph type="dt" sz="half" idx="10"/>
          </p:nvPr>
        </p:nvSpPr>
        <p:spPr/>
        <p:txBody>
          <a:bodyPr/>
          <a:lstStyle>
            <a:lvl1pPr>
              <a:defRPr>
                <a:solidFill>
                  <a:srgbClr val="00406F"/>
                </a:solidFill>
              </a:defRPr>
            </a:lvl1pPr>
          </a:lstStyle>
          <a:p>
            <a:fld id="{72BAC632-4C28-F24D-82CB-5300290A60E8}" type="datetimeFigureOut">
              <a:rPr lang="en-US" smtClean="0"/>
              <a:pPr/>
              <a:t>11/2/2024</a:t>
            </a:fld>
            <a:endParaRPr lang="en-US" dirty="0"/>
          </a:p>
        </p:txBody>
      </p:sp>
      <p:sp>
        <p:nvSpPr>
          <p:cNvPr id="5" name="Footer Placeholder 4">
            <a:extLst>
              <a:ext uri="{FF2B5EF4-FFF2-40B4-BE49-F238E27FC236}">
                <a16:creationId xmlns:a16="http://schemas.microsoft.com/office/drawing/2014/main" id="{A36C47F6-113E-05E2-BBC1-C5B8650A9710}"/>
              </a:ext>
            </a:extLst>
          </p:cNvPr>
          <p:cNvSpPr>
            <a:spLocks noGrp="1"/>
          </p:cNvSpPr>
          <p:nvPr>
            <p:ph type="ftr" sz="quarter" idx="11"/>
          </p:nvPr>
        </p:nvSpPr>
        <p:spPr/>
        <p:txBody>
          <a:bodyPr/>
          <a:lstStyle>
            <a:lvl1pPr>
              <a:defRPr>
                <a:solidFill>
                  <a:srgbClr val="00406F"/>
                </a:solidFill>
              </a:defRPr>
            </a:lvl1pPr>
          </a:lstStyle>
          <a:p>
            <a:endParaRPr lang="en-US" dirty="0"/>
          </a:p>
        </p:txBody>
      </p:sp>
      <p:sp>
        <p:nvSpPr>
          <p:cNvPr id="6" name="Slide Number Placeholder 5">
            <a:extLst>
              <a:ext uri="{FF2B5EF4-FFF2-40B4-BE49-F238E27FC236}">
                <a16:creationId xmlns:a16="http://schemas.microsoft.com/office/drawing/2014/main" id="{D88792A5-AE1F-2FBE-F806-842CEAF3B12B}"/>
              </a:ext>
            </a:extLst>
          </p:cNvPr>
          <p:cNvSpPr>
            <a:spLocks noGrp="1"/>
          </p:cNvSpPr>
          <p:nvPr>
            <p:ph type="sldNum" sz="quarter" idx="12"/>
          </p:nvPr>
        </p:nvSpPr>
        <p:spPr/>
        <p:txBody>
          <a:bodyPr/>
          <a:lstStyle>
            <a:lvl1pPr>
              <a:defRPr>
                <a:solidFill>
                  <a:srgbClr val="00406F"/>
                </a:solidFill>
              </a:defRPr>
            </a:lvl1pPr>
          </a:lstStyle>
          <a:p>
            <a:fld id="{D7760F21-D1F8-B043-B290-9B0E001E8005}" type="slidenum">
              <a:rPr lang="en-US" smtClean="0"/>
              <a:pPr/>
              <a:t>‹#›</a:t>
            </a:fld>
            <a:endParaRPr lang="en-US" dirty="0"/>
          </a:p>
        </p:txBody>
      </p:sp>
    </p:spTree>
    <p:extLst>
      <p:ext uri="{BB962C8B-B14F-4D97-AF65-F5344CB8AC3E}">
        <p14:creationId xmlns:p14="http://schemas.microsoft.com/office/powerpoint/2010/main" val="4293037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154B-2AAC-E209-2580-2686EAC7882C}"/>
              </a:ext>
            </a:extLst>
          </p:cNvPr>
          <p:cNvSpPr>
            <a:spLocks noGrp="1"/>
          </p:cNvSpPr>
          <p:nvPr>
            <p:ph type="title"/>
          </p:nvPr>
        </p:nvSpPr>
        <p:spPr>
          <a:xfrm>
            <a:off x="4038600" y="664920"/>
            <a:ext cx="7315200" cy="1270484"/>
          </a:xfrm>
        </p:spPr>
        <p:txBody>
          <a:bodyPr>
            <a:normAutofit/>
          </a:bodyPr>
          <a:lstStyle>
            <a:lvl1pPr>
              <a:defRPr sz="4000">
                <a:solidFill>
                  <a:srgbClr val="00406F"/>
                </a:solidFill>
              </a:defRPr>
            </a:lvl1pPr>
          </a:lstStyle>
          <a:p>
            <a:r>
              <a:rPr lang="en-US"/>
              <a:t>Click to edit Master title style</a:t>
            </a:r>
            <a:endParaRPr lang="en-US" dirty="0"/>
          </a:p>
        </p:txBody>
      </p:sp>
      <p:sp>
        <p:nvSpPr>
          <p:cNvPr id="7" name="Picture Placeholder 7">
            <a:extLst>
              <a:ext uri="{FF2B5EF4-FFF2-40B4-BE49-F238E27FC236}">
                <a16:creationId xmlns:a16="http://schemas.microsoft.com/office/drawing/2014/main" id="{8C3FBB89-AC52-2C1C-B681-06742B2FC178}"/>
              </a:ext>
              <a:ext uri="{C183D7F6-B498-43B3-948B-1728B52AA6E4}">
                <adec:decorative xmlns:adec="http://schemas.microsoft.com/office/drawing/2017/decorative" val="1"/>
              </a:ext>
            </a:extLst>
          </p:cNvPr>
          <p:cNvSpPr>
            <a:spLocks noGrp="1"/>
          </p:cNvSpPr>
          <p:nvPr>
            <p:ph type="pic" sz="quarter" idx="13" hasCustomPrompt="1"/>
          </p:nvPr>
        </p:nvSpPr>
        <p:spPr>
          <a:xfrm>
            <a:off x="1006475" y="847725"/>
            <a:ext cx="2476500" cy="904875"/>
          </a:xfrm>
        </p:spPr>
        <p:txBody>
          <a:bodyPr/>
          <a:lstStyle>
            <a:lvl1pPr marL="0" indent="0">
              <a:buFontTx/>
              <a:buNone/>
              <a:defRPr sz="20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Department Logo 900X300</a:t>
            </a:r>
          </a:p>
          <a:p>
            <a:endParaRPr lang="en-US" dirty="0"/>
          </a:p>
        </p:txBody>
      </p:sp>
      <p:sp>
        <p:nvSpPr>
          <p:cNvPr id="3" name="Content Placeholder 2">
            <a:extLst>
              <a:ext uri="{FF2B5EF4-FFF2-40B4-BE49-F238E27FC236}">
                <a16:creationId xmlns:a16="http://schemas.microsoft.com/office/drawing/2014/main" id="{301BB433-29EA-C27F-9605-DE343E3759BC}"/>
              </a:ext>
            </a:extLst>
          </p:cNvPr>
          <p:cNvSpPr>
            <a:spLocks noGrp="1"/>
          </p:cNvSpPr>
          <p:nvPr>
            <p:ph sz="half" idx="1"/>
          </p:nvPr>
        </p:nvSpPr>
        <p:spPr>
          <a:xfrm>
            <a:off x="838200" y="2205621"/>
            <a:ext cx="5181600" cy="3856384"/>
          </a:xfrm>
        </p:spPr>
        <p:txBody>
          <a:bodyPr/>
          <a:lstStyle>
            <a:lvl1pPr marL="0" indent="0">
              <a:buNone/>
              <a:defRPr/>
            </a:lvl1pPr>
            <a:lvl2pPr marL="457200" indent="0">
              <a:buNone/>
              <a:defRPr>
                <a:solidFill>
                  <a:srgbClr val="2F749B"/>
                </a:solidFill>
              </a:defRPr>
            </a:lvl2pPr>
            <a:lvl3pPr marL="914400" indent="0">
              <a:buFont typeface="Arial" panose="020B0604020202020204" pitchFamily="34" charset="0"/>
              <a:buNone/>
              <a:defRPr>
                <a:solidFill>
                  <a:srgbClr val="2F749B"/>
                </a:solidFill>
              </a:defRPr>
            </a:lvl3pPr>
            <a:lvl4pPr marL="1371600" indent="0">
              <a:buNone/>
              <a:defRPr>
                <a:solidFill>
                  <a:srgbClr val="2F749B"/>
                </a:solidFill>
              </a:defRPr>
            </a:lvl4pPr>
            <a:lvl5pPr marL="1828800" indent="0">
              <a:buNone/>
              <a:defRPr>
                <a:solidFill>
                  <a:srgbClr val="2F749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5873FE4-B137-AE74-20AD-234DE38BE74C}"/>
              </a:ext>
            </a:extLst>
          </p:cNvPr>
          <p:cNvSpPr>
            <a:spLocks noGrp="1"/>
          </p:cNvSpPr>
          <p:nvPr>
            <p:ph sz="half" idx="2"/>
          </p:nvPr>
        </p:nvSpPr>
        <p:spPr>
          <a:xfrm>
            <a:off x="6172200" y="2205621"/>
            <a:ext cx="5181600" cy="3856384"/>
          </a:xfrm>
        </p:spPr>
        <p:txBody>
          <a:bodyPr/>
          <a:lstStyle>
            <a:lvl1pPr marL="0" indent="0">
              <a:buNone/>
              <a:defRPr/>
            </a:lvl1pPr>
            <a:lvl2pPr marL="457200" indent="0">
              <a:buNone/>
              <a:defRPr>
                <a:solidFill>
                  <a:srgbClr val="2F749B"/>
                </a:solidFill>
              </a:defRPr>
            </a:lvl2pPr>
            <a:lvl3pPr marL="914400" indent="0">
              <a:buNone/>
              <a:defRPr>
                <a:solidFill>
                  <a:srgbClr val="2F749B"/>
                </a:solidFill>
              </a:defRPr>
            </a:lvl3pPr>
            <a:lvl4pPr marL="1371600" indent="0">
              <a:buNone/>
              <a:defRPr>
                <a:solidFill>
                  <a:srgbClr val="2F749B"/>
                </a:solidFill>
              </a:defRPr>
            </a:lvl4pPr>
            <a:lvl5pPr marL="1828800" indent="0">
              <a:buNone/>
              <a:defRPr>
                <a:solidFill>
                  <a:srgbClr val="2F749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a:extLst>
              <a:ext uri="{FF2B5EF4-FFF2-40B4-BE49-F238E27FC236}">
                <a16:creationId xmlns:a16="http://schemas.microsoft.com/office/drawing/2014/main" id="{0A8B01CC-2D5C-370C-1A72-22D5C8C7470A}"/>
              </a:ext>
            </a:extLst>
          </p:cNvPr>
          <p:cNvSpPr>
            <a:spLocks noGrp="1"/>
          </p:cNvSpPr>
          <p:nvPr>
            <p:ph type="dt" sz="half" idx="10"/>
          </p:nvPr>
        </p:nvSpPr>
        <p:spPr>
          <a:xfrm>
            <a:off x="921328" y="6457950"/>
            <a:ext cx="2743200" cy="365125"/>
          </a:xfrm>
        </p:spPr>
        <p:txBody>
          <a:bodyPr/>
          <a:lstStyle/>
          <a:p>
            <a:fld id="{72BAC632-4C28-F24D-82CB-5300290A60E8}" type="datetimeFigureOut">
              <a:rPr lang="en-US" smtClean="0"/>
              <a:t>11/2/2024</a:t>
            </a:fld>
            <a:endParaRPr lang="en-US" dirty="0"/>
          </a:p>
        </p:txBody>
      </p:sp>
      <p:sp>
        <p:nvSpPr>
          <p:cNvPr id="13" name="Footer Placeholder 5">
            <a:extLst>
              <a:ext uri="{FF2B5EF4-FFF2-40B4-BE49-F238E27FC236}">
                <a16:creationId xmlns:a16="http://schemas.microsoft.com/office/drawing/2014/main" id="{36C97088-4238-0A64-DF4D-92645FC3E4D2}"/>
              </a:ext>
            </a:extLst>
          </p:cNvPr>
          <p:cNvSpPr>
            <a:spLocks noGrp="1"/>
          </p:cNvSpPr>
          <p:nvPr>
            <p:ph type="ftr" sz="quarter" idx="11"/>
          </p:nvPr>
        </p:nvSpPr>
        <p:spPr>
          <a:xfrm>
            <a:off x="4038600" y="6457950"/>
            <a:ext cx="4114800" cy="365125"/>
          </a:xfrm>
        </p:spPr>
        <p:txBody>
          <a:bodyPr/>
          <a:lstStyle/>
          <a:p>
            <a:endParaRPr lang="en-US" dirty="0"/>
          </a:p>
        </p:txBody>
      </p:sp>
      <p:sp>
        <p:nvSpPr>
          <p:cNvPr id="14" name="Slide Number Placeholder 6">
            <a:extLst>
              <a:ext uri="{FF2B5EF4-FFF2-40B4-BE49-F238E27FC236}">
                <a16:creationId xmlns:a16="http://schemas.microsoft.com/office/drawing/2014/main" id="{089D22FE-47C3-2C27-FE6D-1274A07BBEA0}"/>
              </a:ext>
            </a:extLst>
          </p:cNvPr>
          <p:cNvSpPr>
            <a:spLocks noGrp="1"/>
          </p:cNvSpPr>
          <p:nvPr>
            <p:ph type="sldNum" sz="quarter" idx="12"/>
          </p:nvPr>
        </p:nvSpPr>
        <p:spPr>
          <a:xfrm>
            <a:off x="8527472" y="6457950"/>
            <a:ext cx="2743200" cy="365125"/>
          </a:xfrm>
        </p:spPr>
        <p:txBody>
          <a:bodyPr/>
          <a:lstStyle/>
          <a:p>
            <a:fld id="{D7760F21-D1F8-B043-B290-9B0E001E8005}" type="slidenum">
              <a:rPr lang="en-US" smtClean="0"/>
              <a:t>‹#›</a:t>
            </a:fld>
            <a:endParaRPr lang="en-US" dirty="0"/>
          </a:p>
        </p:txBody>
      </p:sp>
    </p:spTree>
    <p:extLst>
      <p:ext uri="{BB962C8B-B14F-4D97-AF65-F5344CB8AC3E}">
        <p14:creationId xmlns:p14="http://schemas.microsoft.com/office/powerpoint/2010/main" val="355120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A0343-3831-2A79-27F3-195644009E2F}"/>
              </a:ext>
            </a:extLst>
          </p:cNvPr>
          <p:cNvSpPr>
            <a:spLocks noGrp="1"/>
          </p:cNvSpPr>
          <p:nvPr>
            <p:ph type="title"/>
          </p:nvPr>
        </p:nvSpPr>
        <p:spPr>
          <a:xfrm>
            <a:off x="839788" y="1992572"/>
            <a:ext cx="3932237" cy="1239726"/>
          </a:xfrm>
        </p:spPr>
        <p:txBody>
          <a:bodyPr anchor="b">
            <a:normAutofit/>
          </a:bodyPr>
          <a:lstStyle>
            <a:lvl1pPr>
              <a:defRPr sz="4000">
                <a:solidFill>
                  <a:srgbClr val="00406F"/>
                </a:solidFill>
              </a:defRPr>
            </a:lvl1pPr>
          </a:lstStyle>
          <a:p>
            <a:r>
              <a:rPr lang="en-US"/>
              <a:t>Click to edit Master title style</a:t>
            </a:r>
            <a:endParaRPr lang="en-US" dirty="0"/>
          </a:p>
        </p:txBody>
      </p:sp>
      <p:sp>
        <p:nvSpPr>
          <p:cNvPr id="9" name="Picture Placeholder 7">
            <a:extLst>
              <a:ext uri="{FF2B5EF4-FFF2-40B4-BE49-F238E27FC236}">
                <a16:creationId xmlns:a16="http://schemas.microsoft.com/office/drawing/2014/main" id="{CFA55F0C-EBE4-806F-9BAB-F87F66765AA1}"/>
              </a:ext>
              <a:ext uri="{C183D7F6-B498-43B3-948B-1728B52AA6E4}">
                <adec:decorative xmlns:adec="http://schemas.microsoft.com/office/drawing/2017/decorative" val="1"/>
              </a:ext>
            </a:extLst>
          </p:cNvPr>
          <p:cNvSpPr>
            <a:spLocks noGrp="1"/>
          </p:cNvSpPr>
          <p:nvPr>
            <p:ph type="pic" sz="quarter" idx="13" hasCustomPrompt="1"/>
          </p:nvPr>
        </p:nvSpPr>
        <p:spPr>
          <a:xfrm>
            <a:off x="1006475" y="847725"/>
            <a:ext cx="2476500" cy="904875"/>
          </a:xfrm>
        </p:spPr>
        <p:txBody>
          <a:bodyPr/>
          <a:lstStyle>
            <a:lvl1pPr marL="0" indent="0">
              <a:buFontTx/>
              <a:buNone/>
              <a:defRPr sz="20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Department Logo 900X300</a:t>
            </a:r>
          </a:p>
          <a:p>
            <a:endParaRPr lang="en-US" dirty="0"/>
          </a:p>
        </p:txBody>
      </p:sp>
      <p:sp>
        <p:nvSpPr>
          <p:cNvPr id="4" name="Text Placeholder 3">
            <a:extLst>
              <a:ext uri="{FF2B5EF4-FFF2-40B4-BE49-F238E27FC236}">
                <a16:creationId xmlns:a16="http://schemas.microsoft.com/office/drawing/2014/main" id="{3E23BACF-206C-5CA1-AFB7-8DBAB2F0975B}"/>
              </a:ext>
            </a:extLst>
          </p:cNvPr>
          <p:cNvSpPr>
            <a:spLocks noGrp="1"/>
          </p:cNvSpPr>
          <p:nvPr>
            <p:ph type="body" sz="half" idx="2"/>
          </p:nvPr>
        </p:nvSpPr>
        <p:spPr>
          <a:xfrm>
            <a:off x="839788" y="3429000"/>
            <a:ext cx="3932237" cy="26169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5ECEFF54-77B2-A647-4F81-B784440A8259}"/>
              </a:ext>
            </a:extLst>
          </p:cNvPr>
          <p:cNvSpPr>
            <a:spLocks noGrp="1"/>
          </p:cNvSpPr>
          <p:nvPr>
            <p:ph idx="1"/>
          </p:nvPr>
        </p:nvSpPr>
        <p:spPr>
          <a:xfrm>
            <a:off x="5183188" y="987425"/>
            <a:ext cx="6172200" cy="5058533"/>
          </a:xfrm>
        </p:spPr>
        <p:txBody>
          <a:bodyPr/>
          <a:lstStyle>
            <a:lvl1pPr marL="0" indent="0">
              <a:buNone/>
              <a:defRPr sz="2800"/>
            </a:lvl1pPr>
            <a:lvl2pPr marL="457200" indent="0">
              <a:buNone/>
              <a:defRPr sz="2400">
                <a:solidFill>
                  <a:srgbClr val="2F749B"/>
                </a:solidFill>
              </a:defRPr>
            </a:lvl2pPr>
            <a:lvl3pPr marL="914400" indent="0">
              <a:buNone/>
              <a:defRPr sz="2000">
                <a:solidFill>
                  <a:srgbClr val="2F749B"/>
                </a:solidFill>
              </a:defRPr>
            </a:lvl3pPr>
            <a:lvl4pPr marL="1371600" indent="0">
              <a:buNone/>
              <a:defRPr sz="1800">
                <a:solidFill>
                  <a:srgbClr val="2F749B"/>
                </a:solidFill>
              </a:defRPr>
            </a:lvl4pPr>
            <a:lvl5pPr marL="1828800" indent="0">
              <a:buNone/>
              <a:defRPr sz="1800">
                <a:solidFill>
                  <a:srgbClr val="2F749B"/>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86CB823-B2F5-AAA8-7221-10F9EE8ADE86}"/>
              </a:ext>
            </a:extLst>
          </p:cNvPr>
          <p:cNvSpPr>
            <a:spLocks noGrp="1"/>
          </p:cNvSpPr>
          <p:nvPr>
            <p:ph type="dt" sz="half" idx="10"/>
          </p:nvPr>
        </p:nvSpPr>
        <p:spPr/>
        <p:txBody>
          <a:bodyPr/>
          <a:lstStyle/>
          <a:p>
            <a:fld id="{72BAC632-4C28-F24D-82CB-5300290A60E8}" type="datetimeFigureOut">
              <a:rPr lang="en-US" smtClean="0"/>
              <a:t>11/2/2024</a:t>
            </a:fld>
            <a:endParaRPr lang="en-US" dirty="0"/>
          </a:p>
        </p:txBody>
      </p:sp>
      <p:sp>
        <p:nvSpPr>
          <p:cNvPr id="6" name="Footer Placeholder 5">
            <a:extLst>
              <a:ext uri="{FF2B5EF4-FFF2-40B4-BE49-F238E27FC236}">
                <a16:creationId xmlns:a16="http://schemas.microsoft.com/office/drawing/2014/main" id="{F7E26F06-84E7-2EDD-53DC-EE18DD3D2B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867660-1A00-5574-C927-B3939682E6ED}"/>
              </a:ext>
            </a:extLst>
          </p:cNvPr>
          <p:cNvSpPr>
            <a:spLocks noGrp="1"/>
          </p:cNvSpPr>
          <p:nvPr>
            <p:ph type="sldNum" sz="quarter" idx="12"/>
          </p:nvPr>
        </p:nvSpPr>
        <p:spPr/>
        <p:txBody>
          <a:bodyPr/>
          <a:lstStyle/>
          <a:p>
            <a:fld id="{D7760F21-D1F8-B043-B290-9B0E001E8005}" type="slidenum">
              <a:rPr lang="en-US" smtClean="0"/>
              <a:t>‹#›</a:t>
            </a:fld>
            <a:endParaRPr lang="en-US" dirty="0"/>
          </a:p>
        </p:txBody>
      </p:sp>
    </p:spTree>
    <p:extLst>
      <p:ext uri="{BB962C8B-B14F-4D97-AF65-F5344CB8AC3E}">
        <p14:creationId xmlns:p14="http://schemas.microsoft.com/office/powerpoint/2010/main" val="250417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CCD3C6-E6DB-A180-4616-E21A9BE950DA}"/>
              </a:ext>
            </a:extLst>
          </p:cNvPr>
          <p:cNvSpPr>
            <a:spLocks noGrp="1"/>
          </p:cNvSpPr>
          <p:nvPr>
            <p:ph type="title"/>
          </p:nvPr>
        </p:nvSpPr>
        <p:spPr>
          <a:xfrm>
            <a:off x="4038600" y="756356"/>
            <a:ext cx="7315200" cy="1179048"/>
          </a:xfrm>
        </p:spPr>
        <p:txBody>
          <a:bodyPr>
            <a:normAutofit/>
          </a:bodyPr>
          <a:lstStyle>
            <a:lvl1pPr>
              <a:defRPr sz="4000">
                <a:solidFill>
                  <a:srgbClr val="00406F"/>
                </a:solidFill>
              </a:defRPr>
            </a:lvl1pPr>
          </a:lstStyle>
          <a:p>
            <a:r>
              <a:rPr lang="en-US"/>
              <a:t>Click to edit Master title style</a:t>
            </a:r>
            <a:endParaRPr lang="en-US" dirty="0"/>
          </a:p>
        </p:txBody>
      </p:sp>
      <p:sp>
        <p:nvSpPr>
          <p:cNvPr id="5" name="Picture Placeholder 7">
            <a:extLst>
              <a:ext uri="{FF2B5EF4-FFF2-40B4-BE49-F238E27FC236}">
                <a16:creationId xmlns:a16="http://schemas.microsoft.com/office/drawing/2014/main" id="{6A7AD8D6-8D1B-7787-9B50-6D6745D385EE}"/>
              </a:ext>
              <a:ext uri="{C183D7F6-B498-43B3-948B-1728B52AA6E4}">
                <adec:decorative xmlns:adec="http://schemas.microsoft.com/office/drawing/2017/decorative" val="1"/>
              </a:ext>
            </a:extLst>
          </p:cNvPr>
          <p:cNvSpPr>
            <a:spLocks noGrp="1"/>
          </p:cNvSpPr>
          <p:nvPr>
            <p:ph type="pic" sz="quarter" idx="13" hasCustomPrompt="1"/>
          </p:nvPr>
        </p:nvSpPr>
        <p:spPr>
          <a:xfrm>
            <a:off x="1006475" y="847725"/>
            <a:ext cx="2476500" cy="904875"/>
          </a:xfrm>
        </p:spPr>
        <p:txBody>
          <a:bodyPr/>
          <a:lstStyle>
            <a:lvl1pPr marL="0" indent="0">
              <a:buFontTx/>
              <a:buNone/>
              <a:defRPr sz="20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Department Logo 900X300</a:t>
            </a:r>
          </a:p>
          <a:p>
            <a:endParaRPr lang="en-US" dirty="0"/>
          </a:p>
        </p:txBody>
      </p:sp>
      <p:sp>
        <p:nvSpPr>
          <p:cNvPr id="2" name="Date Placeholder 1">
            <a:extLst>
              <a:ext uri="{FF2B5EF4-FFF2-40B4-BE49-F238E27FC236}">
                <a16:creationId xmlns:a16="http://schemas.microsoft.com/office/drawing/2014/main" id="{A83E975F-7A29-F67E-DD6E-7D2847A96A94}"/>
              </a:ext>
            </a:extLst>
          </p:cNvPr>
          <p:cNvSpPr>
            <a:spLocks noGrp="1"/>
          </p:cNvSpPr>
          <p:nvPr>
            <p:ph type="dt" sz="half" idx="10"/>
          </p:nvPr>
        </p:nvSpPr>
        <p:spPr/>
        <p:txBody>
          <a:bodyPr/>
          <a:lstStyle/>
          <a:p>
            <a:fld id="{72BAC632-4C28-F24D-82CB-5300290A60E8}" type="datetimeFigureOut">
              <a:rPr lang="en-US" smtClean="0"/>
              <a:t>11/2/2024</a:t>
            </a:fld>
            <a:endParaRPr lang="en-US" dirty="0"/>
          </a:p>
        </p:txBody>
      </p:sp>
      <p:sp>
        <p:nvSpPr>
          <p:cNvPr id="3" name="Footer Placeholder 2">
            <a:extLst>
              <a:ext uri="{FF2B5EF4-FFF2-40B4-BE49-F238E27FC236}">
                <a16:creationId xmlns:a16="http://schemas.microsoft.com/office/drawing/2014/main" id="{50F04C5C-9781-82B7-9777-7B88D5B1E5A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4EC379-A608-4BEA-4327-E1518122708E}"/>
              </a:ext>
            </a:extLst>
          </p:cNvPr>
          <p:cNvSpPr>
            <a:spLocks noGrp="1"/>
          </p:cNvSpPr>
          <p:nvPr>
            <p:ph type="sldNum" sz="quarter" idx="12"/>
          </p:nvPr>
        </p:nvSpPr>
        <p:spPr/>
        <p:txBody>
          <a:bodyPr/>
          <a:lstStyle/>
          <a:p>
            <a:fld id="{D7760F21-D1F8-B043-B290-9B0E001E8005}" type="slidenum">
              <a:rPr lang="en-US" smtClean="0"/>
              <a:t>‹#›</a:t>
            </a:fld>
            <a:endParaRPr lang="en-US" dirty="0"/>
          </a:p>
        </p:txBody>
      </p:sp>
    </p:spTree>
    <p:extLst>
      <p:ext uri="{BB962C8B-B14F-4D97-AF65-F5344CB8AC3E}">
        <p14:creationId xmlns:p14="http://schemas.microsoft.com/office/powerpoint/2010/main" val="120262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1CE34F-9EAB-A69C-4007-D65121B9E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A801FAD-3E84-4DB4-9A68-E1A908F2C9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F235264-E470-F2B3-897C-2D97E6A3FB8F}"/>
              </a:ext>
            </a:extLst>
          </p:cNvPr>
          <p:cNvSpPr>
            <a:spLocks noGrp="1"/>
          </p:cNvSpPr>
          <p:nvPr>
            <p:ph type="dt" sz="half" idx="2"/>
          </p:nvPr>
        </p:nvSpPr>
        <p:spPr>
          <a:xfrm>
            <a:off x="921328" y="6457950"/>
            <a:ext cx="2743200" cy="365125"/>
          </a:xfrm>
          <a:prstGeom prst="rect">
            <a:avLst/>
          </a:prstGeom>
        </p:spPr>
        <p:txBody>
          <a:bodyPr vert="horz" lIns="91440" tIns="45720" rIns="91440" bIns="45720" rtlCol="0" anchor="ctr"/>
          <a:lstStyle>
            <a:lvl1pPr algn="l">
              <a:defRPr sz="1200">
                <a:solidFill>
                  <a:schemeClr val="bg1"/>
                </a:solidFill>
              </a:defRPr>
            </a:lvl1pPr>
          </a:lstStyle>
          <a:p>
            <a:fld id="{72BAC632-4C28-F24D-82CB-5300290A60E8}" type="datetimeFigureOut">
              <a:rPr lang="en-US" smtClean="0"/>
              <a:pPr/>
              <a:t>11/2/2024</a:t>
            </a:fld>
            <a:endParaRPr lang="en-US" dirty="0"/>
          </a:p>
        </p:txBody>
      </p:sp>
      <p:sp>
        <p:nvSpPr>
          <p:cNvPr id="5" name="Footer Placeholder 4">
            <a:extLst>
              <a:ext uri="{FF2B5EF4-FFF2-40B4-BE49-F238E27FC236}">
                <a16:creationId xmlns:a16="http://schemas.microsoft.com/office/drawing/2014/main" id="{ECFE0FC0-6361-40EC-5A8B-AB01997E6470}"/>
              </a:ext>
            </a:extLst>
          </p:cNvPr>
          <p:cNvSpPr>
            <a:spLocks noGrp="1"/>
          </p:cNvSpPr>
          <p:nvPr>
            <p:ph type="ftr" sz="quarter" idx="3"/>
          </p:nvPr>
        </p:nvSpPr>
        <p:spPr>
          <a:xfrm>
            <a:off x="4038600" y="64579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30E4D07-3C56-E145-5854-E99D6E0925B8}"/>
              </a:ext>
            </a:extLst>
          </p:cNvPr>
          <p:cNvSpPr>
            <a:spLocks noGrp="1"/>
          </p:cNvSpPr>
          <p:nvPr>
            <p:ph type="sldNum" sz="quarter" idx="4"/>
          </p:nvPr>
        </p:nvSpPr>
        <p:spPr>
          <a:xfrm>
            <a:off x="8527472" y="6457950"/>
            <a:ext cx="2743200" cy="365125"/>
          </a:xfrm>
          <a:prstGeom prst="rect">
            <a:avLst/>
          </a:prstGeom>
        </p:spPr>
        <p:txBody>
          <a:bodyPr vert="horz" lIns="91440" tIns="45720" rIns="91440" bIns="45720" rtlCol="0" anchor="ctr"/>
          <a:lstStyle>
            <a:lvl1pPr algn="r">
              <a:defRPr sz="1200">
                <a:solidFill>
                  <a:schemeClr val="bg1"/>
                </a:solidFill>
              </a:defRPr>
            </a:lvl1pPr>
          </a:lstStyle>
          <a:p>
            <a:fld id="{D7760F21-D1F8-B043-B290-9B0E001E8005}" type="slidenum">
              <a:rPr lang="en-US" smtClean="0"/>
              <a:pPr/>
              <a:t>‹#›</a:t>
            </a:fld>
            <a:endParaRPr lang="en-US" dirty="0"/>
          </a:p>
        </p:txBody>
      </p:sp>
    </p:spTree>
    <p:extLst>
      <p:ext uri="{BB962C8B-B14F-4D97-AF65-F5344CB8AC3E}">
        <p14:creationId xmlns:p14="http://schemas.microsoft.com/office/powerpoint/2010/main" val="1476066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60" r:id="rId6"/>
  </p:sldLayoutIdLst>
  <p:txStyles>
    <p:titleStyle>
      <a:lvl1pPr algn="l" defTabSz="914400" rtl="0" eaLnBrk="1" latinLnBrk="0" hangingPunct="1">
        <a:lnSpc>
          <a:spcPct val="90000"/>
        </a:lnSpc>
        <a:spcBef>
          <a:spcPct val="0"/>
        </a:spcBef>
        <a:buNone/>
        <a:defRPr sz="4400" kern="1200">
          <a:solidFill>
            <a:srgbClr val="00406F"/>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06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06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06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06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06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624" userDrawn="1">
          <p15:clr>
            <a:srgbClr val="F26B43"/>
          </p15:clr>
        </p15:guide>
        <p15:guide id="3" orient="horz" pos="528" userDrawn="1">
          <p15:clr>
            <a:srgbClr val="F26B43"/>
          </p15:clr>
        </p15:guide>
        <p15:guide id="4" pos="21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jpeg"/><Relationship Id="rId7" Type="http://schemas.openxmlformats.org/officeDocument/2006/relationships/diagramColors" Target="../diagrams/colors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DAFC-8B15-74F0-2C77-86058EB7E840}"/>
              </a:ext>
            </a:extLst>
          </p:cNvPr>
          <p:cNvSpPr>
            <a:spLocks noGrp="1"/>
          </p:cNvSpPr>
          <p:nvPr>
            <p:ph type="ctrTitle"/>
          </p:nvPr>
        </p:nvSpPr>
        <p:spPr>
          <a:xfrm>
            <a:off x="482600" y="596463"/>
            <a:ext cx="10535920" cy="2123658"/>
          </a:xfrm>
        </p:spPr>
        <p:txBody>
          <a:bodyPr>
            <a:normAutofit/>
          </a:bodyPr>
          <a:lstStyle/>
          <a:p>
            <a:r>
              <a:rPr lang="en-US" dirty="0">
                <a:latin typeface="Google Sans"/>
              </a:rPr>
              <a:t>Attracting &amp; Retaining Top Talent</a:t>
            </a:r>
          </a:p>
        </p:txBody>
      </p:sp>
      <p:sp>
        <p:nvSpPr>
          <p:cNvPr id="3" name="Subtitle 2">
            <a:extLst>
              <a:ext uri="{FF2B5EF4-FFF2-40B4-BE49-F238E27FC236}">
                <a16:creationId xmlns:a16="http://schemas.microsoft.com/office/drawing/2014/main" id="{F4D63F19-C901-23CC-5F71-4699ABFA6648}"/>
              </a:ext>
            </a:extLst>
          </p:cNvPr>
          <p:cNvSpPr>
            <a:spLocks noGrp="1"/>
          </p:cNvSpPr>
          <p:nvPr>
            <p:ph type="subTitle" idx="1"/>
          </p:nvPr>
        </p:nvSpPr>
        <p:spPr>
          <a:xfrm>
            <a:off x="482600" y="3406422"/>
            <a:ext cx="9590548" cy="624840"/>
          </a:xfrm>
        </p:spPr>
        <p:txBody>
          <a:bodyPr>
            <a:normAutofit fontScale="92500"/>
          </a:bodyPr>
          <a:lstStyle/>
          <a:p>
            <a:r>
              <a:rPr lang="en-US" b="1" dirty="0">
                <a:latin typeface="Google Sans"/>
              </a:rPr>
              <a:t>Presented by: Donna Bolich, Associate Director, Talent Acquisition &amp; Onboarding</a:t>
            </a:r>
          </a:p>
        </p:txBody>
      </p:sp>
      <p:pic>
        <p:nvPicPr>
          <p:cNvPr id="1026" name="Picture 2">
            <a:extLst>
              <a:ext uri="{FF2B5EF4-FFF2-40B4-BE49-F238E27FC236}">
                <a16:creationId xmlns:a16="http://schemas.microsoft.com/office/drawing/2014/main" id="{0827EFCE-22E0-8DEE-CB02-92780710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4656384"/>
            <a:ext cx="6680200" cy="133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17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45000"/>
                <a:lumOff val="55000"/>
              </a:schemeClr>
            </a:gs>
            <a:gs pos="6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29F20-3CA1-BB16-2469-718AD921D833}"/>
              </a:ext>
            </a:extLst>
          </p:cNvPr>
          <p:cNvSpPr>
            <a:spLocks noGrp="1"/>
          </p:cNvSpPr>
          <p:nvPr>
            <p:ph type="title"/>
          </p:nvPr>
        </p:nvSpPr>
        <p:spPr>
          <a:xfrm>
            <a:off x="381966" y="1829"/>
            <a:ext cx="7647874" cy="1100860"/>
          </a:xfrm>
        </p:spPr>
        <p:txBody>
          <a:bodyPr vert="horz" lIns="91440" tIns="45720" rIns="91440" bIns="45720" rtlCol="0" anchor="b">
            <a:normAutofit/>
          </a:bodyPr>
          <a:lstStyle/>
          <a:p>
            <a:r>
              <a:rPr lang="en-US" sz="3200" b="1" i="0" kern="1200" dirty="0">
                <a:solidFill>
                  <a:schemeClr val="tx1"/>
                </a:solidFill>
                <a:effectLst/>
                <a:latin typeface="+mj-lt"/>
                <a:ea typeface="+mj-ea"/>
                <a:cs typeface="+mj-cs"/>
              </a:rPr>
              <a:t>Benefits of Making Good Hiring </a:t>
            </a:r>
            <a:r>
              <a:rPr lang="en-US" sz="3200" b="1" kern="1200" dirty="0">
                <a:solidFill>
                  <a:schemeClr val="tx1"/>
                </a:solidFill>
                <a:latin typeface="+mj-lt"/>
                <a:ea typeface="+mj-ea"/>
                <a:cs typeface="+mj-cs"/>
              </a:rPr>
              <a:t>D</a:t>
            </a:r>
            <a:r>
              <a:rPr lang="en-US" sz="3200" b="1" i="0" kern="1200" dirty="0">
                <a:solidFill>
                  <a:schemeClr val="tx1"/>
                </a:solidFill>
                <a:effectLst/>
                <a:latin typeface="+mj-lt"/>
                <a:ea typeface="+mj-ea"/>
                <a:cs typeface="+mj-cs"/>
              </a:rPr>
              <a:t>ecisions …</a:t>
            </a:r>
            <a:endParaRPr lang="en-US" sz="3200" b="1" kern="1200" dirty="0">
              <a:solidFill>
                <a:schemeClr val="tx1"/>
              </a:solidFill>
              <a:latin typeface="+mj-lt"/>
              <a:ea typeface="+mj-ea"/>
              <a:cs typeface="+mj-cs"/>
            </a:endParaRPr>
          </a:p>
        </p:txBody>
      </p:sp>
      <p:pic>
        <p:nvPicPr>
          <p:cNvPr id="20" name="Picture 19" descr="Domino effect white cut-outs and one blue cutout">
            <a:extLst>
              <a:ext uri="{FF2B5EF4-FFF2-40B4-BE49-F238E27FC236}">
                <a16:creationId xmlns:a16="http://schemas.microsoft.com/office/drawing/2014/main" id="{10782B31-8F56-E161-B347-51B372510B1D}"/>
              </a:ext>
            </a:extLst>
          </p:cNvPr>
          <p:cNvPicPr>
            <a:picLocks noChangeAspect="1"/>
          </p:cNvPicPr>
          <p:nvPr/>
        </p:nvPicPr>
        <p:blipFill>
          <a:blip r:embed="rId2"/>
          <a:srcRect l="41847" r="5494" b="-2"/>
          <a:stretch/>
        </p:blipFill>
        <p:spPr>
          <a:xfrm>
            <a:off x="7827128" y="552259"/>
            <a:ext cx="3982906" cy="5048790"/>
          </a:xfrm>
          <a:prstGeom prst="rect">
            <a:avLst/>
          </a:prstGeom>
        </p:spPr>
      </p:pic>
      <p:grpSp>
        <p:nvGrpSpPr>
          <p:cNvPr id="46" name="Group 45">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50" name="Rectangle 4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3" name="Content Placeholder 3">
            <a:extLst>
              <a:ext uri="{FF2B5EF4-FFF2-40B4-BE49-F238E27FC236}">
                <a16:creationId xmlns:a16="http://schemas.microsoft.com/office/drawing/2014/main" id="{6C7F12B0-EC03-E1C3-56B4-AB89705C8168}"/>
              </a:ext>
            </a:extLst>
          </p:cNvPr>
          <p:cNvGraphicFramePr>
            <a:graphicFrameLocks noGrp="1"/>
          </p:cNvGraphicFramePr>
          <p:nvPr>
            <p:ph idx="1"/>
            <p:extLst>
              <p:ext uri="{D42A27DB-BD31-4B8C-83A1-F6EECF244321}">
                <p14:modId xmlns:p14="http://schemas.microsoft.com/office/powerpoint/2010/main" val="3083477100"/>
              </p:ext>
            </p:extLst>
          </p:nvPr>
        </p:nvGraphicFramePr>
        <p:xfrm>
          <a:off x="381966" y="1254488"/>
          <a:ext cx="6482753" cy="5175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5343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39000">
              <a:schemeClr val="accent1">
                <a:lumMod val="89000"/>
              </a:schemeClr>
            </a:gs>
            <a:gs pos="71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098" name="Picture 2" descr="group of people doing jump shot photography">
            <a:extLst>
              <a:ext uri="{FF2B5EF4-FFF2-40B4-BE49-F238E27FC236}">
                <a16:creationId xmlns:a16="http://schemas.microsoft.com/office/drawing/2014/main" id="{BBED3076-BE0C-BD55-0098-BF3999981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148" y="516194"/>
            <a:ext cx="5265175" cy="35101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CE5F3C-6C20-7131-87F1-59D581D876AE}"/>
              </a:ext>
            </a:extLst>
          </p:cNvPr>
          <p:cNvSpPr txBox="1"/>
          <p:nvPr/>
        </p:nvSpPr>
        <p:spPr>
          <a:xfrm>
            <a:off x="797839" y="4435080"/>
            <a:ext cx="9900641"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Google Sans"/>
              </a:rPr>
              <a:t>Be proactive … take intentional steps to attract &amp; retain top talent and make good hiring decision.</a:t>
            </a:r>
          </a:p>
          <a:p>
            <a:pPr marL="285750" indent="-285750">
              <a:buFont typeface="Arial" panose="020B0604020202020204" pitchFamily="34" charset="0"/>
              <a:buChar char="•"/>
            </a:pPr>
            <a:r>
              <a:rPr lang="en-US" dirty="0">
                <a:solidFill>
                  <a:schemeClr val="bg1"/>
                </a:solidFill>
                <a:latin typeface="Google Sans"/>
              </a:rPr>
              <a:t>Understand the reasons employees leave jobs and that not all turnover is bad.  </a:t>
            </a:r>
          </a:p>
          <a:p>
            <a:pPr marL="285750" indent="-285750">
              <a:buFont typeface="Arial" panose="020B0604020202020204" pitchFamily="34" charset="0"/>
              <a:buChar char="•"/>
            </a:pPr>
            <a:r>
              <a:rPr lang="en-US" dirty="0">
                <a:solidFill>
                  <a:schemeClr val="bg1"/>
                </a:solidFill>
                <a:latin typeface="Google Sans"/>
              </a:rPr>
              <a:t>Encourage “ healthy” turnover .  </a:t>
            </a:r>
          </a:p>
          <a:p>
            <a:pPr marL="285750" indent="-285750">
              <a:buFont typeface="Arial" panose="020B0604020202020204" pitchFamily="34" charset="0"/>
              <a:buChar char="•"/>
            </a:pPr>
            <a:r>
              <a:rPr lang="en-US" dirty="0">
                <a:solidFill>
                  <a:schemeClr val="bg1"/>
                </a:solidFill>
                <a:latin typeface="Google Sans"/>
              </a:rPr>
              <a:t>Recognize “unhealthy” turnover and take measures to address it.</a:t>
            </a:r>
          </a:p>
          <a:p>
            <a:pPr marL="285750" indent="-285750">
              <a:buFont typeface="Arial" panose="020B0604020202020204" pitchFamily="34" charset="0"/>
              <a:buChar char="•"/>
            </a:pPr>
            <a:r>
              <a:rPr lang="en-US" dirty="0">
                <a:solidFill>
                  <a:schemeClr val="bg1"/>
                </a:solidFill>
                <a:latin typeface="Google Sans"/>
              </a:rPr>
              <a:t>Create a positive work environment where employees feel valued, safe and included and where their feedback is encouraged and heard.</a:t>
            </a:r>
          </a:p>
          <a:p>
            <a:pPr marL="285750" indent="-285750">
              <a:buFont typeface="Arial" panose="020B0604020202020204" pitchFamily="34" charset="0"/>
              <a:buChar char="•"/>
            </a:pPr>
            <a:r>
              <a:rPr lang="en-US" dirty="0">
                <a:solidFill>
                  <a:schemeClr val="bg1"/>
                </a:solidFill>
                <a:latin typeface="Google Sans"/>
              </a:rPr>
              <a:t>Remember that word of mouth is a major source of advertising and it’s also the cheapest!</a:t>
            </a:r>
          </a:p>
          <a:p>
            <a:endParaRPr lang="en-US" dirty="0"/>
          </a:p>
        </p:txBody>
      </p:sp>
      <p:pic>
        <p:nvPicPr>
          <p:cNvPr id="7" name="Picture 6" descr="Great Workplace Stock Illustrations – 1,444 Great Workplace ...">
            <a:extLst>
              <a:ext uri="{FF2B5EF4-FFF2-40B4-BE49-F238E27FC236}">
                <a16:creationId xmlns:a16="http://schemas.microsoft.com/office/drawing/2014/main" id="{20A4AE0B-6148-693E-1909-65B7062F3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2522" y="267382"/>
            <a:ext cx="3910330" cy="400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354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Question marks in a line and one question mark is lit">
            <a:extLst>
              <a:ext uri="{FF2B5EF4-FFF2-40B4-BE49-F238E27FC236}">
                <a16:creationId xmlns:a16="http://schemas.microsoft.com/office/drawing/2014/main" id="{F80DDD92-7161-2120-457D-F07092DFD9A5}"/>
              </a:ext>
            </a:extLst>
          </p:cNvPr>
          <p:cNvPicPr>
            <a:picLocks noChangeAspect="1"/>
          </p:cNvPicPr>
          <p:nvPr/>
        </p:nvPicPr>
        <p:blipFill>
          <a:blip r:embed="rId2"/>
          <a:srcRect l="1982" r="17728" b="4837"/>
          <a:stretch/>
        </p:blipFill>
        <p:spPr>
          <a:xfrm>
            <a:off x="2339687" y="457200"/>
            <a:ext cx="7512625" cy="5943600"/>
          </a:xfrm>
          <a:prstGeom prst="rect">
            <a:avLst/>
          </a:prstGeom>
        </p:spPr>
      </p:pic>
    </p:spTree>
    <p:extLst>
      <p:ext uri="{BB962C8B-B14F-4D97-AF65-F5344CB8AC3E}">
        <p14:creationId xmlns:p14="http://schemas.microsoft.com/office/powerpoint/2010/main" val="407251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273141-6E93-AAF7-281A-2A979B017935}"/>
              </a:ext>
            </a:extLst>
          </p:cNvPr>
          <p:cNvSpPr>
            <a:spLocks noGrp="1"/>
          </p:cNvSpPr>
          <p:nvPr>
            <p:ph type="title"/>
          </p:nvPr>
        </p:nvSpPr>
        <p:spPr>
          <a:xfrm>
            <a:off x="6260760" y="897627"/>
            <a:ext cx="4977976" cy="1454051"/>
          </a:xfrm>
        </p:spPr>
        <p:txBody>
          <a:bodyPr vert="horz" lIns="91440" tIns="45720" rIns="91440" bIns="45720" rtlCol="0" anchor="ctr">
            <a:normAutofit/>
          </a:bodyPr>
          <a:lstStyle/>
          <a:p>
            <a:r>
              <a:rPr lang="en-US" sz="5400" b="1" kern="1200" dirty="0">
                <a:solidFill>
                  <a:schemeClr val="accent1">
                    <a:lumMod val="75000"/>
                  </a:schemeClr>
                </a:solidFill>
                <a:latin typeface="+mj-lt"/>
                <a:ea typeface="+mj-ea"/>
                <a:cs typeface="+mj-cs"/>
              </a:rPr>
              <a:t>Agenda:</a:t>
            </a:r>
            <a:r>
              <a:rPr lang="en-US" sz="3600" kern="1200" dirty="0">
                <a:solidFill>
                  <a:schemeClr val="tx2"/>
                </a:solidFill>
                <a:latin typeface="+mj-lt"/>
                <a:ea typeface="+mj-ea"/>
                <a:cs typeface="+mj-cs"/>
              </a:rPr>
              <a:t>	</a:t>
            </a:r>
          </a:p>
        </p:txBody>
      </p:sp>
      <p:pic>
        <p:nvPicPr>
          <p:cNvPr id="23" name="Graphic 22" descr="Group">
            <a:extLst>
              <a:ext uri="{FF2B5EF4-FFF2-40B4-BE49-F238E27FC236}">
                <a16:creationId xmlns:a16="http://schemas.microsoft.com/office/drawing/2014/main" id="{AACE3E09-0420-D4C2-BA39-197B9A91D5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4" name="Content Placeholder 3">
            <a:extLst>
              <a:ext uri="{FF2B5EF4-FFF2-40B4-BE49-F238E27FC236}">
                <a16:creationId xmlns:a16="http://schemas.microsoft.com/office/drawing/2014/main" id="{83FC5805-51A6-1CB6-31CB-EBA4412046BA}"/>
              </a:ext>
            </a:extLst>
          </p:cNvPr>
          <p:cNvSpPr>
            <a:spLocks noGrp="1"/>
          </p:cNvSpPr>
          <p:nvPr>
            <p:ph idx="1"/>
          </p:nvPr>
        </p:nvSpPr>
        <p:spPr>
          <a:xfrm>
            <a:off x="6090574" y="2421682"/>
            <a:ext cx="4977578" cy="3639289"/>
          </a:xfrm>
        </p:spPr>
        <p:txBody>
          <a:bodyPr vert="horz" lIns="91440" tIns="45720" rIns="91440" bIns="45720" rtlCol="0" anchor="ctr">
            <a:normAutofit/>
          </a:bodyPr>
          <a:lstStyle/>
          <a:p>
            <a:pPr marL="457200" indent="-228600">
              <a:buFont typeface="Arial" panose="020B0604020202020204" pitchFamily="34" charset="0"/>
              <a:buChar char="•"/>
            </a:pPr>
            <a:endParaRPr lang="en-US" sz="1800" b="1" dirty="0">
              <a:solidFill>
                <a:schemeClr val="accent1">
                  <a:lumMod val="75000"/>
                </a:schemeClr>
              </a:solidFill>
              <a:latin typeface="+mn-lt"/>
              <a:cs typeface="+mn-cs"/>
            </a:endParaRPr>
          </a:p>
          <a:p>
            <a:pPr marL="457200" indent="-228600">
              <a:buFont typeface="Arial" panose="020B0604020202020204" pitchFamily="34" charset="0"/>
              <a:buChar char="•"/>
            </a:pPr>
            <a:endParaRPr lang="en-US" sz="2000" b="1" dirty="0">
              <a:solidFill>
                <a:schemeClr val="accent1">
                  <a:lumMod val="75000"/>
                </a:schemeClr>
              </a:solidFill>
              <a:latin typeface="Google Sans"/>
              <a:cs typeface="+mn-cs"/>
            </a:endParaRPr>
          </a:p>
          <a:p>
            <a:pPr marL="457200" indent="-228600">
              <a:buFont typeface="Arial" panose="020B0604020202020204" pitchFamily="34" charset="0"/>
              <a:buChar char="•"/>
            </a:pPr>
            <a:r>
              <a:rPr lang="en-US" sz="2000" b="1" dirty="0">
                <a:solidFill>
                  <a:schemeClr val="accent1">
                    <a:lumMod val="75000"/>
                  </a:schemeClr>
                </a:solidFill>
                <a:latin typeface="Google Sans"/>
                <a:cs typeface="+mn-cs"/>
              </a:rPr>
              <a:t>Why employees leave jobs</a:t>
            </a:r>
          </a:p>
          <a:p>
            <a:pPr marL="457200" indent="-228600">
              <a:buFont typeface="Arial" panose="020B0604020202020204" pitchFamily="34" charset="0"/>
              <a:buChar char="•"/>
            </a:pPr>
            <a:r>
              <a:rPr lang="en-US" sz="2000" b="1" dirty="0">
                <a:solidFill>
                  <a:schemeClr val="accent1">
                    <a:lumMod val="75000"/>
                  </a:schemeClr>
                </a:solidFill>
                <a:latin typeface="Google Sans"/>
                <a:cs typeface="+mn-cs"/>
              </a:rPr>
              <a:t>Cost of turnover</a:t>
            </a:r>
          </a:p>
          <a:p>
            <a:pPr marL="457200" indent="-228600">
              <a:buFont typeface="Arial" panose="020B0604020202020204" pitchFamily="34" charset="0"/>
              <a:buChar char="•"/>
            </a:pPr>
            <a:r>
              <a:rPr lang="en-US" sz="2000" b="1" dirty="0">
                <a:solidFill>
                  <a:schemeClr val="accent1">
                    <a:lumMod val="75000"/>
                  </a:schemeClr>
                </a:solidFill>
                <a:latin typeface="Google Sans"/>
                <a:cs typeface="+mn-cs"/>
              </a:rPr>
              <a:t>Healthy vs. Unhealthy turnover</a:t>
            </a:r>
          </a:p>
          <a:p>
            <a:pPr marL="457200" indent="-228600">
              <a:buFont typeface="Arial" panose="020B0604020202020204" pitchFamily="34" charset="0"/>
              <a:buChar char="•"/>
            </a:pPr>
            <a:r>
              <a:rPr lang="en-US" sz="2000" b="1" dirty="0">
                <a:solidFill>
                  <a:schemeClr val="accent1">
                    <a:lumMod val="75000"/>
                  </a:schemeClr>
                </a:solidFill>
                <a:latin typeface="Google Sans"/>
                <a:cs typeface="+mn-cs"/>
              </a:rPr>
              <a:t>Steps to retain top talent</a:t>
            </a:r>
          </a:p>
          <a:p>
            <a:pPr marL="457200" indent="-228600">
              <a:buFont typeface="Arial" panose="020B0604020202020204" pitchFamily="34" charset="0"/>
              <a:buChar char="•"/>
            </a:pPr>
            <a:r>
              <a:rPr lang="en-US" sz="2000" b="1" dirty="0">
                <a:solidFill>
                  <a:schemeClr val="accent1">
                    <a:lumMod val="75000"/>
                  </a:schemeClr>
                </a:solidFill>
                <a:latin typeface="Google Sans"/>
                <a:cs typeface="+mn-cs"/>
              </a:rPr>
              <a:t>Recruiting top talent</a:t>
            </a:r>
          </a:p>
          <a:p>
            <a:pPr marL="457200" indent="-228600">
              <a:buFont typeface="Arial" panose="020B0604020202020204" pitchFamily="34" charset="0"/>
              <a:buChar char="•"/>
            </a:pPr>
            <a:r>
              <a:rPr lang="en-US" sz="2000" b="1" dirty="0">
                <a:solidFill>
                  <a:schemeClr val="accent1">
                    <a:lumMod val="75000"/>
                  </a:schemeClr>
                </a:solidFill>
                <a:latin typeface="Google Sans"/>
                <a:cs typeface="+mn-cs"/>
              </a:rPr>
              <a:t>Benefits of making good hiring decisions</a:t>
            </a:r>
          </a:p>
          <a:p>
            <a:pPr marL="457200" indent="-228600">
              <a:buFont typeface="Arial" panose="020B0604020202020204" pitchFamily="34" charset="0"/>
              <a:buChar char="•"/>
            </a:pPr>
            <a:r>
              <a:rPr lang="en-US" sz="2000" b="1" dirty="0">
                <a:solidFill>
                  <a:schemeClr val="accent1">
                    <a:lumMod val="75000"/>
                  </a:schemeClr>
                </a:solidFill>
                <a:latin typeface="Google Sans"/>
                <a:cs typeface="+mn-cs"/>
              </a:rPr>
              <a:t>Q&amp;A</a:t>
            </a:r>
          </a:p>
          <a:p>
            <a:pPr marL="457200" indent="-228600">
              <a:buFont typeface="Arial" panose="020B0604020202020204" pitchFamily="34" charset="0"/>
              <a:buChar char="•"/>
            </a:pPr>
            <a:endParaRPr lang="en-US" sz="1800" dirty="0">
              <a:solidFill>
                <a:schemeClr val="tx2"/>
              </a:solidFill>
              <a:latin typeface="+mn-lt"/>
              <a:cs typeface="+mn-cs"/>
            </a:endParaRPr>
          </a:p>
          <a:p>
            <a:pPr marL="457200" indent="-228600">
              <a:buFont typeface="Arial" panose="020B0604020202020204" pitchFamily="34" charset="0"/>
              <a:buChar char="•"/>
            </a:pPr>
            <a:endParaRPr lang="en-US" sz="1800" dirty="0">
              <a:solidFill>
                <a:schemeClr val="tx2"/>
              </a:solidFill>
              <a:latin typeface="+mn-lt"/>
              <a:cs typeface="+mn-cs"/>
            </a:endParaRPr>
          </a:p>
          <a:p>
            <a:pPr marL="457200" indent="-228600">
              <a:buFont typeface="Arial" panose="020B0604020202020204" pitchFamily="34" charset="0"/>
              <a:buChar char="•"/>
            </a:pPr>
            <a:endParaRPr lang="en-US" sz="1800" dirty="0">
              <a:solidFill>
                <a:schemeClr val="tx2"/>
              </a:solidFill>
              <a:latin typeface="+mn-lt"/>
              <a:cs typeface="+mn-cs"/>
            </a:endParaRPr>
          </a:p>
          <a:p>
            <a:pPr marL="457200" indent="-228600">
              <a:buFont typeface="Arial" panose="020B0604020202020204" pitchFamily="34" charset="0"/>
              <a:buChar char="•"/>
            </a:pPr>
            <a:endParaRPr lang="en-US" sz="1800" dirty="0">
              <a:solidFill>
                <a:schemeClr val="tx2"/>
              </a:solidFill>
              <a:latin typeface="+mn-lt"/>
              <a:cs typeface="+mn-cs"/>
            </a:endParaRPr>
          </a:p>
        </p:txBody>
      </p:sp>
      <p:grpSp>
        <p:nvGrpSpPr>
          <p:cNvPr id="24" name="Group 2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5" name="Freeform: Shape 2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64610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E9A371-E0DE-404E-617F-40B74842D50A}"/>
              </a:ext>
            </a:extLst>
          </p:cNvPr>
          <p:cNvSpPr>
            <a:spLocks noGrp="1"/>
          </p:cNvSpPr>
          <p:nvPr>
            <p:ph type="title"/>
          </p:nvPr>
        </p:nvSpPr>
        <p:spPr>
          <a:xfrm>
            <a:off x="1428841" y="278048"/>
            <a:ext cx="7177212" cy="883091"/>
          </a:xfrm>
        </p:spPr>
        <p:txBody>
          <a:bodyPr vert="horz" lIns="91440" tIns="45720" rIns="91440" bIns="45720" rtlCol="0" anchor="b">
            <a:normAutofit fontScale="90000"/>
          </a:bodyPr>
          <a:lstStyle/>
          <a:p>
            <a:br>
              <a:rPr lang="en-US" sz="4800" kern="1200" dirty="0">
                <a:solidFill>
                  <a:srgbClr val="FFFFFF"/>
                </a:solidFill>
                <a:latin typeface="+mj-lt"/>
                <a:ea typeface="+mj-ea"/>
                <a:cs typeface="+mj-cs"/>
              </a:rPr>
            </a:br>
            <a:br>
              <a:rPr lang="en-US" sz="4800" kern="1200" dirty="0">
                <a:solidFill>
                  <a:srgbClr val="FFFFFF"/>
                </a:solidFill>
                <a:latin typeface="+mj-lt"/>
                <a:ea typeface="+mj-ea"/>
                <a:cs typeface="+mj-cs"/>
              </a:rPr>
            </a:br>
            <a:br>
              <a:rPr lang="en-US" sz="4800" kern="1200" dirty="0">
                <a:solidFill>
                  <a:srgbClr val="FFFFFF"/>
                </a:solidFill>
                <a:latin typeface="+mj-lt"/>
                <a:ea typeface="+mj-ea"/>
                <a:cs typeface="+mj-cs"/>
              </a:rPr>
            </a:br>
            <a:br>
              <a:rPr lang="en-US" sz="4800" kern="1200" dirty="0">
                <a:solidFill>
                  <a:srgbClr val="FFFFFF"/>
                </a:solidFill>
                <a:latin typeface="+mj-lt"/>
                <a:ea typeface="+mj-ea"/>
                <a:cs typeface="+mj-cs"/>
              </a:rPr>
            </a:br>
            <a:br>
              <a:rPr lang="en-US" sz="4800" kern="1200" dirty="0">
                <a:solidFill>
                  <a:srgbClr val="FFFFFF"/>
                </a:solidFill>
                <a:latin typeface="+mj-lt"/>
                <a:ea typeface="+mj-ea"/>
                <a:cs typeface="+mj-cs"/>
              </a:rPr>
            </a:br>
            <a:r>
              <a:rPr lang="en-US" sz="4800" kern="1200" dirty="0">
                <a:solidFill>
                  <a:srgbClr val="FFFFFF"/>
                </a:solidFill>
                <a:latin typeface="Google Sans"/>
                <a:ea typeface="+mj-ea"/>
              </a:rPr>
              <a:t>Why do Employees Leave?</a:t>
            </a:r>
          </a:p>
        </p:txBody>
      </p:sp>
      <p:sp>
        <p:nvSpPr>
          <p:cNvPr id="73" name="Rectangle 7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5" name="TextBox 4">
            <a:extLst>
              <a:ext uri="{FF2B5EF4-FFF2-40B4-BE49-F238E27FC236}">
                <a16:creationId xmlns:a16="http://schemas.microsoft.com/office/drawing/2014/main" id="{177F1E0B-7516-0C03-6180-5F921A273929}"/>
              </a:ext>
            </a:extLst>
          </p:cNvPr>
          <p:cNvGraphicFramePr/>
          <p:nvPr>
            <p:extLst>
              <p:ext uri="{D42A27DB-BD31-4B8C-83A1-F6EECF244321}">
                <p14:modId xmlns:p14="http://schemas.microsoft.com/office/powerpoint/2010/main" val="1481061660"/>
              </p:ext>
            </p:extLst>
          </p:nvPr>
        </p:nvGraphicFramePr>
        <p:xfrm>
          <a:off x="1268159" y="1606239"/>
          <a:ext cx="4648200"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Great resignation Employees on a conveyor belt leaving their jobs, EPS 8 vector illustration disgruntled employee stock illustrations">
            <a:extLst>
              <a:ext uri="{FF2B5EF4-FFF2-40B4-BE49-F238E27FC236}">
                <a16:creationId xmlns:a16="http://schemas.microsoft.com/office/drawing/2014/main" id="{53DEF11C-0677-85D1-2736-932ACB7E4B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3098" y="1773294"/>
            <a:ext cx="582930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622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7A0D5D-E6C3-5BAE-9D24-618AB51BB1CB}"/>
              </a:ext>
            </a:extLst>
          </p:cNvPr>
          <p:cNvPicPr>
            <a:picLocks noChangeAspect="1"/>
          </p:cNvPicPr>
          <p:nvPr/>
        </p:nvPicPr>
        <p:blipFill>
          <a:blip r:embed="rId2"/>
          <a:stretch>
            <a:fillRect/>
          </a:stretch>
        </p:blipFill>
        <p:spPr>
          <a:xfrm>
            <a:off x="370757" y="182210"/>
            <a:ext cx="6002338" cy="2437701"/>
          </a:xfrm>
          <a:prstGeom prst="rect">
            <a:avLst/>
          </a:prstGeom>
        </p:spPr>
      </p:pic>
      <p:pic>
        <p:nvPicPr>
          <p:cNvPr id="3075" name="Picture 3">
            <a:extLst>
              <a:ext uri="{FF2B5EF4-FFF2-40B4-BE49-F238E27FC236}">
                <a16:creationId xmlns:a16="http://schemas.microsoft.com/office/drawing/2014/main" id="{967B1C46-DF61-2601-802B-27DF7FEF3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154" y="3075938"/>
            <a:ext cx="5054600" cy="29419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CF0EAE6-FDE0-BF38-4C96-E2F56BE9F577}"/>
              </a:ext>
            </a:extLst>
          </p:cNvPr>
          <p:cNvSpPr txBox="1"/>
          <p:nvPr/>
        </p:nvSpPr>
        <p:spPr>
          <a:xfrm>
            <a:off x="966504" y="2701143"/>
            <a:ext cx="4475650" cy="4247317"/>
          </a:xfrm>
          <a:prstGeom prst="rect">
            <a:avLst/>
          </a:prstGeom>
          <a:noFill/>
        </p:spPr>
        <p:txBody>
          <a:bodyPr wrap="square" rtlCol="0">
            <a:spAutoFit/>
          </a:bodyPr>
          <a:lstStyle/>
          <a:p>
            <a:pPr algn="l" fontAlgn="base"/>
            <a:r>
              <a:rPr lang="en-US" b="1" dirty="0">
                <a:solidFill>
                  <a:schemeClr val="bg1"/>
                </a:solidFill>
              </a:rPr>
              <a:t>Costs Associated with Turnover: </a:t>
            </a:r>
          </a:p>
          <a:p>
            <a:pPr algn="l" fontAlgn="base"/>
            <a:endParaRPr lang="en-US" b="1" i="0" dirty="0">
              <a:solidFill>
                <a:schemeClr val="bg1"/>
              </a:solidFill>
              <a:effectLst/>
            </a:endParaRPr>
          </a:p>
          <a:p>
            <a:pPr algn="l" fontAlgn="base">
              <a:buFont typeface="Arial" panose="020B0604020202020204" pitchFamily="34" charset="0"/>
              <a:buChar char="•"/>
            </a:pPr>
            <a:r>
              <a:rPr lang="en-US" b="1" i="0" dirty="0">
                <a:solidFill>
                  <a:schemeClr val="bg1"/>
                </a:solidFill>
                <a:effectLst/>
              </a:rPr>
              <a:t>Exit costs</a:t>
            </a:r>
          </a:p>
          <a:p>
            <a:pPr algn="l" fontAlgn="base">
              <a:buFont typeface="Arial" panose="020B0604020202020204" pitchFamily="34" charset="0"/>
              <a:buChar char="•"/>
            </a:pPr>
            <a:r>
              <a:rPr lang="en-US" b="1" i="0" dirty="0">
                <a:solidFill>
                  <a:schemeClr val="bg1"/>
                </a:solidFill>
                <a:effectLst/>
              </a:rPr>
              <a:t>Recruiting</a:t>
            </a:r>
          </a:p>
          <a:p>
            <a:pPr algn="l" fontAlgn="base">
              <a:buFont typeface="Arial" panose="020B0604020202020204" pitchFamily="34" charset="0"/>
              <a:buChar char="•"/>
            </a:pPr>
            <a:r>
              <a:rPr lang="en-US" b="1" i="0" dirty="0">
                <a:solidFill>
                  <a:schemeClr val="bg1"/>
                </a:solidFill>
                <a:effectLst/>
              </a:rPr>
              <a:t>Interviewing</a:t>
            </a:r>
          </a:p>
          <a:p>
            <a:pPr algn="l" fontAlgn="base">
              <a:buFont typeface="Arial" panose="020B0604020202020204" pitchFamily="34" charset="0"/>
              <a:buChar char="•"/>
            </a:pPr>
            <a:r>
              <a:rPr lang="en-US" b="1" i="0" dirty="0">
                <a:solidFill>
                  <a:schemeClr val="bg1"/>
                </a:solidFill>
                <a:effectLst/>
              </a:rPr>
              <a:t>Hiring</a:t>
            </a:r>
          </a:p>
          <a:p>
            <a:pPr algn="l" fontAlgn="base">
              <a:buFont typeface="Arial" panose="020B0604020202020204" pitchFamily="34" charset="0"/>
              <a:buChar char="•"/>
            </a:pPr>
            <a:r>
              <a:rPr lang="en-US" b="1" i="0" dirty="0">
                <a:solidFill>
                  <a:schemeClr val="bg1"/>
                </a:solidFill>
                <a:effectLst/>
              </a:rPr>
              <a:t>Orientation</a:t>
            </a:r>
          </a:p>
          <a:p>
            <a:pPr algn="l" fontAlgn="base">
              <a:buFont typeface="Arial" panose="020B0604020202020204" pitchFamily="34" charset="0"/>
              <a:buChar char="•"/>
            </a:pPr>
            <a:r>
              <a:rPr lang="en-US" b="1" i="0" dirty="0">
                <a:solidFill>
                  <a:schemeClr val="bg1"/>
                </a:solidFill>
                <a:effectLst/>
              </a:rPr>
              <a:t>Training</a:t>
            </a:r>
          </a:p>
          <a:p>
            <a:pPr algn="l" fontAlgn="base">
              <a:buFont typeface="Arial" panose="020B0604020202020204" pitchFamily="34" charset="0"/>
              <a:buChar char="•"/>
            </a:pPr>
            <a:r>
              <a:rPr lang="en-US" b="1" i="0" dirty="0">
                <a:solidFill>
                  <a:schemeClr val="bg1"/>
                </a:solidFill>
                <a:effectLst/>
              </a:rPr>
              <a:t>Lost productivity</a:t>
            </a:r>
          </a:p>
          <a:p>
            <a:pPr algn="l" fontAlgn="base">
              <a:buFont typeface="Arial" panose="020B0604020202020204" pitchFamily="34" charset="0"/>
              <a:buChar char="•"/>
            </a:pPr>
            <a:r>
              <a:rPr lang="en-US" b="1" i="0" dirty="0">
                <a:solidFill>
                  <a:schemeClr val="bg1"/>
                </a:solidFill>
                <a:effectLst/>
              </a:rPr>
              <a:t>Customer dissatisfaction</a:t>
            </a:r>
          </a:p>
          <a:p>
            <a:pPr algn="l" fontAlgn="base">
              <a:buFont typeface="Arial" panose="020B0604020202020204" pitchFamily="34" charset="0"/>
              <a:buChar char="•"/>
            </a:pPr>
            <a:r>
              <a:rPr lang="en-US" b="1" i="0" dirty="0">
                <a:solidFill>
                  <a:schemeClr val="bg1"/>
                </a:solidFill>
                <a:effectLst/>
              </a:rPr>
              <a:t>Reduced or lost business</a:t>
            </a:r>
          </a:p>
          <a:p>
            <a:pPr algn="l" fontAlgn="base">
              <a:buFont typeface="Arial" panose="020B0604020202020204" pitchFamily="34" charset="0"/>
              <a:buChar char="•"/>
            </a:pPr>
            <a:r>
              <a:rPr lang="en-US" b="1" i="0" dirty="0">
                <a:solidFill>
                  <a:schemeClr val="bg1"/>
                </a:solidFill>
                <a:effectLst/>
              </a:rPr>
              <a:t>Administrative costs</a:t>
            </a:r>
          </a:p>
          <a:p>
            <a:pPr algn="l" fontAlgn="base">
              <a:buFont typeface="Arial" panose="020B0604020202020204" pitchFamily="34" charset="0"/>
              <a:buChar char="•"/>
            </a:pPr>
            <a:r>
              <a:rPr lang="en-US" b="1" i="0" dirty="0">
                <a:solidFill>
                  <a:schemeClr val="bg1"/>
                </a:solidFill>
                <a:effectLst/>
              </a:rPr>
              <a:t>Lost expertise</a:t>
            </a:r>
          </a:p>
          <a:p>
            <a:pPr algn="l" fontAlgn="base">
              <a:buFont typeface="Arial" panose="020B0604020202020204" pitchFamily="34" charset="0"/>
              <a:buChar char="•"/>
            </a:pPr>
            <a:r>
              <a:rPr lang="en-US" b="1" i="0" dirty="0">
                <a:solidFill>
                  <a:schemeClr val="bg1"/>
                </a:solidFill>
                <a:effectLst/>
              </a:rPr>
              <a:t>Temporary workers</a:t>
            </a:r>
          </a:p>
          <a:p>
            <a:endParaRPr lang="en-US" dirty="0"/>
          </a:p>
        </p:txBody>
      </p:sp>
      <p:sp>
        <p:nvSpPr>
          <p:cNvPr id="2" name="TextBox 1">
            <a:extLst>
              <a:ext uri="{FF2B5EF4-FFF2-40B4-BE49-F238E27FC236}">
                <a16:creationId xmlns:a16="http://schemas.microsoft.com/office/drawing/2014/main" id="{6BF56988-3CDD-EDE8-B32B-35D732193158}"/>
              </a:ext>
            </a:extLst>
          </p:cNvPr>
          <p:cNvSpPr txBox="1"/>
          <p:nvPr/>
        </p:nvSpPr>
        <p:spPr>
          <a:xfrm>
            <a:off x="7169683" y="1696581"/>
            <a:ext cx="4051300" cy="923330"/>
          </a:xfrm>
          <a:prstGeom prst="rect">
            <a:avLst/>
          </a:prstGeom>
          <a:noFill/>
        </p:spPr>
        <p:txBody>
          <a:bodyPr wrap="square" rtlCol="0">
            <a:spAutoFit/>
          </a:bodyPr>
          <a:lstStyle/>
          <a:p>
            <a:r>
              <a:rPr lang="en-US" b="1" dirty="0">
                <a:solidFill>
                  <a:schemeClr val="bg1"/>
                </a:solidFill>
              </a:rPr>
              <a:t>According to Harvard Business Review, </a:t>
            </a:r>
          </a:p>
          <a:p>
            <a:r>
              <a:rPr lang="en-US" b="1" dirty="0">
                <a:solidFill>
                  <a:schemeClr val="bg1"/>
                </a:solidFill>
              </a:rPr>
              <a:t>80% of employe turnover is due to </a:t>
            </a:r>
          </a:p>
          <a:p>
            <a:r>
              <a:rPr lang="en-US" b="1" dirty="0">
                <a:solidFill>
                  <a:schemeClr val="bg1"/>
                </a:solidFill>
              </a:rPr>
              <a:t>poor recruitment decisions</a:t>
            </a:r>
          </a:p>
        </p:txBody>
      </p:sp>
      <p:sp>
        <p:nvSpPr>
          <p:cNvPr id="3" name="TextBox 2">
            <a:extLst>
              <a:ext uri="{FF2B5EF4-FFF2-40B4-BE49-F238E27FC236}">
                <a16:creationId xmlns:a16="http://schemas.microsoft.com/office/drawing/2014/main" id="{B75EA01C-4C41-327A-A491-0A686ABBFA2C}"/>
              </a:ext>
            </a:extLst>
          </p:cNvPr>
          <p:cNvSpPr txBox="1"/>
          <p:nvPr/>
        </p:nvSpPr>
        <p:spPr>
          <a:xfrm>
            <a:off x="7169683" y="596857"/>
            <a:ext cx="4114203" cy="923330"/>
          </a:xfrm>
          <a:prstGeom prst="rect">
            <a:avLst/>
          </a:prstGeom>
          <a:noFill/>
        </p:spPr>
        <p:txBody>
          <a:bodyPr wrap="none" rtlCol="0">
            <a:spAutoFit/>
          </a:bodyPr>
          <a:lstStyle/>
          <a:p>
            <a:r>
              <a:rPr lang="en-US" b="1" dirty="0">
                <a:solidFill>
                  <a:schemeClr val="bg1"/>
                </a:solidFill>
              </a:rPr>
              <a:t>SHRM reports that on average it costs </a:t>
            </a:r>
          </a:p>
          <a:p>
            <a:r>
              <a:rPr lang="en-US" b="1" dirty="0">
                <a:solidFill>
                  <a:schemeClr val="bg1"/>
                </a:solidFill>
              </a:rPr>
              <a:t>one third of an employee’s annual salary </a:t>
            </a:r>
          </a:p>
          <a:p>
            <a:r>
              <a:rPr lang="en-US" b="1" dirty="0">
                <a:solidFill>
                  <a:schemeClr val="bg1"/>
                </a:solidFill>
              </a:rPr>
              <a:t>salary to replace them</a:t>
            </a:r>
          </a:p>
        </p:txBody>
      </p:sp>
    </p:spTree>
    <p:extLst>
      <p:ext uri="{BB962C8B-B14F-4D97-AF65-F5344CB8AC3E}">
        <p14:creationId xmlns:p14="http://schemas.microsoft.com/office/powerpoint/2010/main" val="24829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8D7E9D-4549-6343-9FF6-9AD1FF557341}"/>
              </a:ext>
            </a:extLst>
          </p:cNvPr>
          <p:cNvSpPr txBox="1"/>
          <p:nvPr/>
        </p:nvSpPr>
        <p:spPr>
          <a:xfrm>
            <a:off x="1054100" y="452120"/>
            <a:ext cx="9334500" cy="1908215"/>
          </a:xfrm>
          <a:prstGeom prst="rect">
            <a:avLst/>
          </a:prstGeom>
          <a:noFill/>
        </p:spPr>
        <p:txBody>
          <a:bodyPr wrap="square" rtlCol="0">
            <a:spAutoFit/>
          </a:bodyPr>
          <a:lstStyle/>
          <a:p>
            <a:r>
              <a:rPr lang="en-US" sz="2800" b="1" dirty="0">
                <a:solidFill>
                  <a:schemeClr val="bg1"/>
                </a:solidFill>
                <a:latin typeface="Google Sans"/>
              </a:rPr>
              <a:t>Turnover Good or Bad?</a:t>
            </a:r>
          </a:p>
          <a:p>
            <a:endParaRPr lang="en-US" b="1" dirty="0">
              <a:solidFill>
                <a:schemeClr val="bg1"/>
              </a:solidFill>
              <a:latin typeface="Google Sans"/>
            </a:endParaRPr>
          </a:p>
          <a:p>
            <a:r>
              <a:rPr lang="en-US" b="1" i="0" dirty="0">
                <a:solidFill>
                  <a:schemeClr val="bg1"/>
                </a:solidFill>
                <a:effectLst/>
                <a:latin typeface="Google Sans"/>
              </a:rPr>
              <a:t>Employee turnover is often viewed as a negative thing, but not all turnover is bad. Healthy turnover is when employees leave to pursue better career opportunities or to explore new challenges. Good turnover can also include the departure of toxic employees, bottom performers, and other employees who may be causing issues in the workplace.</a:t>
            </a:r>
            <a:endParaRPr lang="en-US" b="1" dirty="0">
              <a:solidFill>
                <a:schemeClr val="bg1"/>
              </a:solidFill>
            </a:endParaRPr>
          </a:p>
        </p:txBody>
      </p:sp>
      <p:sp>
        <p:nvSpPr>
          <p:cNvPr id="6" name="TextBox 5">
            <a:extLst>
              <a:ext uri="{FF2B5EF4-FFF2-40B4-BE49-F238E27FC236}">
                <a16:creationId xmlns:a16="http://schemas.microsoft.com/office/drawing/2014/main" id="{5DF2DC5E-E0FD-5347-CD5C-9149575248B9}"/>
              </a:ext>
            </a:extLst>
          </p:cNvPr>
          <p:cNvSpPr txBox="1"/>
          <p:nvPr/>
        </p:nvSpPr>
        <p:spPr>
          <a:xfrm>
            <a:off x="1054100" y="2561134"/>
            <a:ext cx="8483600" cy="4370427"/>
          </a:xfrm>
          <a:prstGeom prst="rect">
            <a:avLst/>
          </a:prstGeom>
          <a:noFill/>
        </p:spPr>
        <p:txBody>
          <a:bodyPr wrap="square" rtlCol="0">
            <a:spAutoFit/>
          </a:bodyPr>
          <a:lstStyle/>
          <a:p>
            <a:pPr algn="l"/>
            <a:r>
              <a:rPr lang="en-US" sz="2400" b="1" i="0" dirty="0">
                <a:solidFill>
                  <a:schemeClr val="bg1"/>
                </a:solidFill>
                <a:effectLst/>
                <a:latin typeface="Google Sans"/>
              </a:rPr>
              <a:t>Benefits of Healthy Turnover …</a:t>
            </a:r>
          </a:p>
          <a:p>
            <a:pPr algn="l"/>
            <a:endParaRPr lang="en-US" sz="2400" b="1" i="0" dirty="0">
              <a:solidFill>
                <a:schemeClr val="bg1"/>
              </a:solidFill>
              <a:effectLst/>
              <a:latin typeface="Google Sans"/>
            </a:endParaRPr>
          </a:p>
          <a:p>
            <a:pPr marL="285750" indent="-285750" algn="l">
              <a:buFont typeface="Arial" panose="020B0604020202020204" pitchFamily="34" charset="0"/>
              <a:buChar char="•"/>
            </a:pPr>
            <a:r>
              <a:rPr lang="en-US" b="1" i="0" dirty="0">
                <a:solidFill>
                  <a:schemeClr val="bg1"/>
                </a:solidFill>
                <a:effectLst/>
                <a:latin typeface="Google Sans"/>
              </a:rPr>
              <a:t>Internal career growth</a:t>
            </a:r>
          </a:p>
          <a:p>
            <a:pPr marL="285750" indent="-285750" algn="l">
              <a:buFont typeface="Arial" panose="020B0604020202020204" pitchFamily="34" charset="0"/>
              <a:buChar char="•"/>
            </a:pPr>
            <a:r>
              <a:rPr lang="en-US" b="1" dirty="0">
                <a:solidFill>
                  <a:schemeClr val="bg1"/>
                </a:solidFill>
                <a:latin typeface="Google Sans"/>
              </a:rPr>
              <a:t>Employees pursuing new opportunities better suited to their skills and interests</a:t>
            </a:r>
          </a:p>
          <a:p>
            <a:pPr marL="285750" indent="-285750" algn="l">
              <a:buFont typeface="Arial" panose="020B0604020202020204" pitchFamily="34" charset="0"/>
              <a:buChar char="•"/>
            </a:pPr>
            <a:r>
              <a:rPr lang="en-US" b="1" i="0" dirty="0">
                <a:solidFill>
                  <a:schemeClr val="bg1"/>
                </a:solidFill>
                <a:effectLst/>
                <a:latin typeface="Google Sans"/>
              </a:rPr>
              <a:t>Improved management</a:t>
            </a:r>
          </a:p>
          <a:p>
            <a:pPr marL="285750" indent="-285750" algn="l">
              <a:buFont typeface="Arial" panose="020B0604020202020204" pitchFamily="34" charset="0"/>
              <a:buChar char="•"/>
            </a:pPr>
            <a:r>
              <a:rPr lang="en-US" b="1" i="0" dirty="0">
                <a:solidFill>
                  <a:schemeClr val="bg1"/>
                </a:solidFill>
                <a:effectLst/>
                <a:latin typeface="Google Sans"/>
              </a:rPr>
              <a:t>Increased productivity</a:t>
            </a:r>
          </a:p>
          <a:p>
            <a:pPr marL="285750" indent="-285750" algn="l">
              <a:buFont typeface="Arial" panose="020B0604020202020204" pitchFamily="34" charset="0"/>
              <a:buChar char="•"/>
            </a:pPr>
            <a:r>
              <a:rPr lang="en-US" b="1" i="0" dirty="0">
                <a:solidFill>
                  <a:schemeClr val="bg1"/>
                </a:solidFill>
                <a:effectLst/>
                <a:latin typeface="Google Sans"/>
              </a:rPr>
              <a:t>Improved morale</a:t>
            </a:r>
          </a:p>
          <a:p>
            <a:pPr marL="285750" indent="-285750" algn="l">
              <a:buFont typeface="Arial" panose="020B0604020202020204" pitchFamily="34" charset="0"/>
              <a:buChar char="•"/>
            </a:pPr>
            <a:r>
              <a:rPr lang="en-US" b="1" i="0" dirty="0">
                <a:solidFill>
                  <a:schemeClr val="bg1"/>
                </a:solidFill>
                <a:effectLst/>
                <a:latin typeface="Google Sans"/>
              </a:rPr>
              <a:t>Improved engagement</a:t>
            </a:r>
          </a:p>
          <a:p>
            <a:pPr marL="285750" indent="-285750" algn="l">
              <a:buFont typeface="Arial" panose="020B0604020202020204" pitchFamily="34" charset="0"/>
              <a:buChar char="•"/>
            </a:pPr>
            <a:r>
              <a:rPr lang="en-US" b="1" i="0" dirty="0">
                <a:solidFill>
                  <a:schemeClr val="bg1"/>
                </a:solidFill>
                <a:effectLst/>
                <a:latin typeface="Google Sans"/>
              </a:rPr>
              <a:t>Improved innovation</a:t>
            </a:r>
          </a:p>
          <a:p>
            <a:pPr marL="285750" indent="-285750" algn="l">
              <a:buFont typeface="Arial" panose="020B0604020202020204" pitchFamily="34" charset="0"/>
              <a:buChar char="•"/>
            </a:pPr>
            <a:r>
              <a:rPr lang="en-US" b="1" i="0" dirty="0">
                <a:solidFill>
                  <a:schemeClr val="bg1"/>
                </a:solidFill>
                <a:effectLst/>
                <a:latin typeface="Google Sans"/>
              </a:rPr>
              <a:t>Improved team cohesion</a:t>
            </a:r>
          </a:p>
          <a:p>
            <a:pPr marL="285750" indent="-285750" algn="l">
              <a:buFont typeface="Arial" panose="020B0604020202020204" pitchFamily="34" charset="0"/>
              <a:buChar char="•"/>
            </a:pPr>
            <a:r>
              <a:rPr lang="en-US" b="1" i="0" dirty="0">
                <a:solidFill>
                  <a:schemeClr val="bg1"/>
                </a:solidFill>
                <a:effectLst/>
                <a:latin typeface="Google Sans"/>
              </a:rPr>
              <a:t>Lowered legal risks</a:t>
            </a:r>
          </a:p>
          <a:p>
            <a:pPr marL="285750" indent="-285750" algn="l">
              <a:buFont typeface="Arial" panose="020B0604020202020204" pitchFamily="34" charset="0"/>
              <a:buChar char="•"/>
            </a:pPr>
            <a:r>
              <a:rPr lang="en-US" b="1" i="0" dirty="0">
                <a:solidFill>
                  <a:schemeClr val="bg1"/>
                </a:solidFill>
                <a:effectLst/>
                <a:latin typeface="Google Sans"/>
              </a:rPr>
              <a:t>Increased salary savings</a:t>
            </a:r>
          </a:p>
          <a:p>
            <a:pPr marL="285750" indent="-285750" algn="l">
              <a:buFont typeface="Arial" panose="020B0604020202020204" pitchFamily="34" charset="0"/>
              <a:buChar char="•"/>
            </a:pPr>
            <a:r>
              <a:rPr lang="en-US" b="1" i="0" dirty="0">
                <a:solidFill>
                  <a:schemeClr val="bg1"/>
                </a:solidFill>
                <a:effectLst/>
                <a:latin typeface="Google Sans"/>
              </a:rPr>
              <a:t>Increased stability</a:t>
            </a:r>
          </a:p>
          <a:p>
            <a:br>
              <a:rPr lang="en-US" sz="1600" b="0" i="0" dirty="0">
                <a:solidFill>
                  <a:srgbClr val="001D35"/>
                </a:solidFill>
                <a:effectLst/>
                <a:latin typeface="Google Sans"/>
              </a:rPr>
            </a:br>
            <a:endParaRPr lang="en-US" sz="1600" dirty="0"/>
          </a:p>
        </p:txBody>
      </p:sp>
      <p:pic>
        <p:nvPicPr>
          <p:cNvPr id="2050" name="Picture 2" descr="If God exists within everyone, why do some people become ...">
            <a:extLst>
              <a:ext uri="{FF2B5EF4-FFF2-40B4-BE49-F238E27FC236}">
                <a16:creationId xmlns:a16="http://schemas.microsoft.com/office/drawing/2014/main" id="{FD9AEF0C-F60F-A682-194E-1E8012F60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3615" y="1887794"/>
            <a:ext cx="2615316" cy="232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3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17242AE-8C9E-734C-CE47-84885039A06B}"/>
              </a:ext>
            </a:extLst>
          </p:cNvPr>
          <p:cNvSpPr txBox="1"/>
          <p:nvPr/>
        </p:nvSpPr>
        <p:spPr>
          <a:xfrm>
            <a:off x="339213" y="324465"/>
            <a:ext cx="8849032" cy="5648632"/>
          </a:xfrm>
          <a:prstGeom prst="rect">
            <a:avLst/>
          </a:prstGeom>
          <a:noFill/>
        </p:spPr>
        <p:txBody>
          <a:bodyPr wrap="square" rtlCol="0">
            <a:spAutoFit/>
          </a:bodyPr>
          <a:lstStyle/>
          <a:p>
            <a:pPr algn="l"/>
            <a:r>
              <a:rPr lang="en-US" sz="2400" b="1" i="0" dirty="0">
                <a:solidFill>
                  <a:schemeClr val="bg1"/>
                </a:solidFill>
                <a:effectLst/>
                <a:latin typeface="Google Sans"/>
              </a:rPr>
              <a:t>Combatting Unhealthy Turnover</a:t>
            </a:r>
          </a:p>
          <a:p>
            <a:pPr algn="l"/>
            <a:endParaRPr lang="en-US" b="1" i="0" dirty="0">
              <a:solidFill>
                <a:schemeClr val="bg1"/>
              </a:solidFill>
              <a:effectLst/>
              <a:latin typeface="Google Sans"/>
            </a:endParaRPr>
          </a:p>
          <a:p>
            <a:pPr algn="l"/>
            <a:r>
              <a:rPr lang="en-US" b="1" i="0" dirty="0">
                <a:solidFill>
                  <a:schemeClr val="bg1"/>
                </a:solidFill>
                <a:effectLst/>
                <a:latin typeface="Google Sans"/>
              </a:rPr>
              <a:t>While some turnover can be healthy for an organization, unhealthy turnover can be detrimental to both morale and the bottom line. Unhealthy turnover occurs when top performers leave because of job dissatisfaction or lack of growth opportunities and are not replaced by similarly skilled employees. This can result in a talent drain, decreased productivity, and increased costs of replacement.</a:t>
            </a:r>
          </a:p>
          <a:p>
            <a:pPr algn="l"/>
            <a:endParaRPr lang="en-US" b="1" i="0" dirty="0">
              <a:solidFill>
                <a:schemeClr val="bg1"/>
              </a:solidFill>
              <a:effectLst/>
              <a:latin typeface="Google Sans"/>
            </a:endParaRPr>
          </a:p>
          <a:p>
            <a:pPr algn="l"/>
            <a:r>
              <a:rPr lang="en-US" b="1" i="0" dirty="0">
                <a:solidFill>
                  <a:schemeClr val="bg1"/>
                </a:solidFill>
                <a:effectLst/>
                <a:latin typeface="Google Sans"/>
              </a:rPr>
              <a:t>Signs of unhealthy turnover ...</a:t>
            </a:r>
          </a:p>
          <a:p>
            <a:pPr algn="l"/>
            <a:endParaRPr lang="en-US" b="1" i="0" dirty="0">
              <a:solidFill>
                <a:schemeClr val="bg1"/>
              </a:solidFill>
              <a:effectLst/>
              <a:latin typeface="Google Sans"/>
            </a:endParaRPr>
          </a:p>
          <a:p>
            <a:pPr algn="l">
              <a:buFont typeface="Arial" panose="020B0604020202020204" pitchFamily="34" charset="0"/>
              <a:buChar char="•"/>
            </a:pPr>
            <a:r>
              <a:rPr lang="en-US" b="1" i="0" dirty="0">
                <a:solidFill>
                  <a:schemeClr val="bg1"/>
                </a:solidFill>
                <a:effectLst/>
                <a:latin typeface="Google Sans"/>
              </a:rPr>
              <a:t>High levels of employee absenteeism</a:t>
            </a:r>
          </a:p>
          <a:p>
            <a:pPr algn="l">
              <a:buFont typeface="Arial" panose="020B0604020202020204" pitchFamily="34" charset="0"/>
              <a:buChar char="•"/>
            </a:pPr>
            <a:r>
              <a:rPr lang="en-US" b="1" i="0" dirty="0">
                <a:solidFill>
                  <a:schemeClr val="bg1"/>
                </a:solidFill>
                <a:effectLst/>
                <a:latin typeface="Google Sans"/>
              </a:rPr>
              <a:t>Low employee engagement and satisfaction</a:t>
            </a:r>
          </a:p>
          <a:p>
            <a:pPr algn="l">
              <a:buFont typeface="Arial" panose="020B0604020202020204" pitchFamily="34" charset="0"/>
              <a:buChar char="•"/>
            </a:pPr>
            <a:r>
              <a:rPr lang="en-US" b="1" i="0" dirty="0">
                <a:solidFill>
                  <a:schemeClr val="bg1"/>
                </a:solidFill>
                <a:effectLst/>
                <a:latin typeface="Google Sans"/>
              </a:rPr>
              <a:t>Frequent exits from critical roles</a:t>
            </a:r>
          </a:p>
          <a:p>
            <a:pPr algn="l">
              <a:buFont typeface="Arial" panose="020B0604020202020204" pitchFamily="34" charset="0"/>
              <a:buChar char="•"/>
            </a:pPr>
            <a:endParaRPr lang="en-US" b="1" i="0" dirty="0">
              <a:solidFill>
                <a:schemeClr val="bg1"/>
              </a:solidFill>
              <a:effectLst/>
              <a:latin typeface="Google Sans"/>
            </a:endParaRPr>
          </a:p>
          <a:p>
            <a:pPr algn="l"/>
            <a:r>
              <a:rPr lang="en-US" b="1" i="0" dirty="0">
                <a:solidFill>
                  <a:schemeClr val="bg1"/>
                </a:solidFill>
                <a:effectLst/>
                <a:latin typeface="Google Sans"/>
              </a:rPr>
              <a:t>When talented employees leave in droves, it can also damage the company's reputation and make it difficult to attract new hires. By creating a supportive work environment and fostering a culture of growth and development, organizations can reduce unhealthy turnover and retain top talent for the long-term.</a:t>
            </a:r>
          </a:p>
          <a:p>
            <a:endParaRPr lang="en-US" dirty="0"/>
          </a:p>
        </p:txBody>
      </p:sp>
      <p:pic>
        <p:nvPicPr>
          <p:cNvPr id="3074" name="Picture 2" descr="Not good Vectors, Clipart &amp; Illustrations for Free Download - illustAC">
            <a:extLst>
              <a:ext uri="{FF2B5EF4-FFF2-40B4-BE49-F238E27FC236}">
                <a16:creationId xmlns:a16="http://schemas.microsoft.com/office/drawing/2014/main" id="{BFB0FA15-81F2-CF4A-740B-CAE9E7252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253" y="1858297"/>
            <a:ext cx="3328219" cy="234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92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462B60-2830-6067-C2ED-1E77A22D23E4}"/>
              </a:ext>
            </a:extLst>
          </p:cNvPr>
          <p:cNvSpPr>
            <a:spLocks noGrp="1"/>
          </p:cNvSpPr>
          <p:nvPr>
            <p:ph type="title"/>
          </p:nvPr>
        </p:nvSpPr>
        <p:spPr>
          <a:xfrm>
            <a:off x="482600" y="365125"/>
            <a:ext cx="11214100" cy="1325563"/>
          </a:xfrm>
        </p:spPr>
        <p:txBody>
          <a:bodyPr vert="horz" lIns="91440" tIns="45720" rIns="91440" bIns="45720" rtlCol="0" anchor="ctr">
            <a:normAutofit/>
          </a:bodyPr>
          <a:lstStyle/>
          <a:p>
            <a:pPr algn="ctr"/>
            <a:r>
              <a:rPr lang="en-US" sz="2800" b="1" i="0" dirty="0">
                <a:solidFill>
                  <a:schemeClr val="tx1"/>
                </a:solidFill>
                <a:effectLst/>
                <a:latin typeface="Google Sans"/>
                <a:ea typeface="+mj-ea"/>
              </a:rPr>
              <a:t>Essentials for Retaining Top Talent &amp; Building High Performing Teams</a:t>
            </a:r>
            <a:endParaRPr lang="en-US" sz="2800" dirty="0">
              <a:solidFill>
                <a:schemeClr val="tx1"/>
              </a:solidFill>
              <a:latin typeface="Google Sans"/>
              <a:ea typeface="+mj-ea"/>
            </a:endParaRPr>
          </a:p>
        </p:txBody>
      </p:sp>
      <p:graphicFrame>
        <p:nvGraphicFramePr>
          <p:cNvPr id="6" name="Content Placeholder 3">
            <a:extLst>
              <a:ext uri="{FF2B5EF4-FFF2-40B4-BE49-F238E27FC236}">
                <a16:creationId xmlns:a16="http://schemas.microsoft.com/office/drawing/2014/main" id="{D235ACC9-6C49-22DD-5686-EF029FA26D31}"/>
              </a:ext>
            </a:extLst>
          </p:cNvPr>
          <p:cNvGraphicFramePr>
            <a:graphicFrameLocks noGrp="1"/>
          </p:cNvGraphicFramePr>
          <p:nvPr>
            <p:ph idx="1"/>
            <p:extLst>
              <p:ext uri="{D42A27DB-BD31-4B8C-83A1-F6EECF244321}">
                <p14:modId xmlns:p14="http://schemas.microsoft.com/office/powerpoint/2010/main" val="19569792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349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2" name="Rectangle 1041">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0C4CA4-74D5-F337-411F-2FCCF5D7FBC8}"/>
              </a:ext>
            </a:extLst>
          </p:cNvPr>
          <p:cNvSpPr>
            <a:spLocks noGrp="1"/>
          </p:cNvSpPr>
          <p:nvPr>
            <p:ph type="title"/>
          </p:nvPr>
        </p:nvSpPr>
        <p:spPr>
          <a:xfrm>
            <a:off x="3108813" y="489452"/>
            <a:ext cx="5471650" cy="1351472"/>
          </a:xfrm>
        </p:spPr>
        <p:txBody>
          <a:bodyPr vert="horz" lIns="91440" tIns="45720" rIns="91440" bIns="45720" rtlCol="0" anchor="ctr">
            <a:normAutofit/>
          </a:bodyPr>
          <a:lstStyle/>
          <a:p>
            <a:pPr algn="ctr"/>
            <a:r>
              <a:rPr lang="en-US" sz="3600" b="1" kern="1200" dirty="0">
                <a:solidFill>
                  <a:schemeClr val="bg1"/>
                </a:solidFill>
                <a:latin typeface="Google Sans"/>
                <a:ea typeface="+mj-ea"/>
              </a:rPr>
              <a:t>Recruiting Top Talent …</a:t>
            </a:r>
          </a:p>
        </p:txBody>
      </p:sp>
      <p:pic>
        <p:nvPicPr>
          <p:cNvPr id="1026" name="Picture 2" descr="Top Talent">
            <a:extLst>
              <a:ext uri="{FF2B5EF4-FFF2-40B4-BE49-F238E27FC236}">
                <a16:creationId xmlns:a16="http://schemas.microsoft.com/office/drawing/2014/main" id="{731697D7-E596-D86D-CBCC-C7C196E39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873" r="21238"/>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879F43CE-41A2-8996-DAC0-12F34472DAEB}"/>
              </a:ext>
            </a:extLst>
          </p:cNvPr>
          <p:cNvPicPr>
            <a:picLocks noChangeAspect="1"/>
          </p:cNvPicPr>
          <p:nvPr/>
        </p:nvPicPr>
        <p:blipFill>
          <a:blip r:embed="rId3"/>
          <a:srcRect l="24586" r="40262" b="-1"/>
          <a:stretch/>
        </p:blipFill>
        <p:spPr>
          <a:xfrm>
            <a:off x="9689690" y="10"/>
            <a:ext cx="2502310"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graphicFrame>
        <p:nvGraphicFramePr>
          <p:cNvPr id="29" name="Content Placeholder 3">
            <a:extLst>
              <a:ext uri="{FF2B5EF4-FFF2-40B4-BE49-F238E27FC236}">
                <a16:creationId xmlns:a16="http://schemas.microsoft.com/office/drawing/2014/main" id="{23EE8FCD-9357-B173-9826-48F0CF046663}"/>
              </a:ext>
            </a:extLst>
          </p:cNvPr>
          <p:cNvGraphicFramePr>
            <a:graphicFrameLocks noGrp="1"/>
          </p:cNvGraphicFramePr>
          <p:nvPr>
            <p:ph idx="1"/>
            <p:extLst>
              <p:ext uri="{D42A27DB-BD31-4B8C-83A1-F6EECF244321}">
                <p14:modId xmlns:p14="http://schemas.microsoft.com/office/powerpoint/2010/main" val="2861556511"/>
              </p:ext>
            </p:extLst>
          </p:nvPr>
        </p:nvGraphicFramePr>
        <p:xfrm>
          <a:off x="3436544" y="1695601"/>
          <a:ext cx="6269589" cy="4101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5910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43FC7FB-1141-D7E6-E6C8-6F2509D596AA}"/>
              </a:ext>
            </a:extLst>
          </p:cNvPr>
          <p:cNvPicPr>
            <a:picLocks noChangeAspect="1"/>
          </p:cNvPicPr>
          <p:nvPr/>
        </p:nvPicPr>
        <p:blipFill>
          <a:blip r:embed="rId2"/>
          <a:stretch>
            <a:fillRect/>
          </a:stretch>
        </p:blipFill>
        <p:spPr>
          <a:xfrm>
            <a:off x="338706" y="228878"/>
            <a:ext cx="4734739" cy="2793648"/>
          </a:xfrm>
          <a:prstGeom prst="rect">
            <a:avLst/>
          </a:prstGeom>
        </p:spPr>
      </p:pic>
      <p:pic>
        <p:nvPicPr>
          <p:cNvPr id="19" name="Picture 18">
            <a:extLst>
              <a:ext uri="{FF2B5EF4-FFF2-40B4-BE49-F238E27FC236}">
                <a16:creationId xmlns:a16="http://schemas.microsoft.com/office/drawing/2014/main" id="{FABED703-97AD-5FE5-D614-87AFD0173B09}"/>
              </a:ext>
            </a:extLst>
          </p:cNvPr>
          <p:cNvPicPr>
            <a:picLocks noChangeAspect="1"/>
          </p:cNvPicPr>
          <p:nvPr/>
        </p:nvPicPr>
        <p:blipFill>
          <a:blip r:embed="rId3"/>
          <a:stretch>
            <a:fillRect/>
          </a:stretch>
        </p:blipFill>
        <p:spPr>
          <a:xfrm>
            <a:off x="5697112" y="262324"/>
            <a:ext cx="5953583" cy="2665210"/>
          </a:xfrm>
          <a:prstGeom prst="rect">
            <a:avLst/>
          </a:prstGeom>
        </p:spPr>
      </p:pic>
      <p:pic>
        <p:nvPicPr>
          <p:cNvPr id="21" name="Picture 20">
            <a:extLst>
              <a:ext uri="{FF2B5EF4-FFF2-40B4-BE49-F238E27FC236}">
                <a16:creationId xmlns:a16="http://schemas.microsoft.com/office/drawing/2014/main" id="{2ACC791A-8003-2086-8312-AE42D0956753}"/>
              </a:ext>
            </a:extLst>
          </p:cNvPr>
          <p:cNvPicPr>
            <a:picLocks noChangeAspect="1"/>
          </p:cNvPicPr>
          <p:nvPr/>
        </p:nvPicPr>
        <p:blipFill>
          <a:blip r:embed="rId4"/>
          <a:stretch>
            <a:fillRect/>
          </a:stretch>
        </p:blipFill>
        <p:spPr>
          <a:xfrm>
            <a:off x="6016537" y="3428786"/>
            <a:ext cx="5654318" cy="2665211"/>
          </a:xfrm>
          <a:prstGeom prst="rect">
            <a:avLst/>
          </a:prstGeom>
        </p:spPr>
      </p:pic>
      <p:pic>
        <p:nvPicPr>
          <p:cNvPr id="23" name="Picture 22">
            <a:extLst>
              <a:ext uri="{FF2B5EF4-FFF2-40B4-BE49-F238E27FC236}">
                <a16:creationId xmlns:a16="http://schemas.microsoft.com/office/drawing/2014/main" id="{46771621-F961-34D6-4D58-109C6F7B112C}"/>
              </a:ext>
            </a:extLst>
          </p:cNvPr>
          <p:cNvPicPr>
            <a:picLocks noChangeAspect="1"/>
          </p:cNvPicPr>
          <p:nvPr/>
        </p:nvPicPr>
        <p:blipFill>
          <a:blip r:embed="rId5"/>
          <a:stretch>
            <a:fillRect/>
          </a:stretch>
        </p:blipFill>
        <p:spPr>
          <a:xfrm>
            <a:off x="249790" y="3407495"/>
            <a:ext cx="5475424" cy="2686501"/>
          </a:xfrm>
          <a:prstGeom prst="rect">
            <a:avLst/>
          </a:prstGeom>
        </p:spPr>
      </p:pic>
    </p:spTree>
    <p:extLst>
      <p:ext uri="{BB962C8B-B14F-4D97-AF65-F5344CB8AC3E}">
        <p14:creationId xmlns:p14="http://schemas.microsoft.com/office/powerpoint/2010/main" val="1122677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C-Div-Dept-V1-PowerPoint-Template-2024.potx" id="{38AEE4C9-23FA-F644-838D-36C1F529A52A}" vid="{755C69D6-8519-CC4E-8E44-73BB93434AD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ac2d80a-df6d-4208-bf2a-1a72e860a2c7" xsi:nil="true"/>
    <lcf76f155ced4ddcb4097134ff3c332f xmlns="9ba218c9-856d-41df-a450-d13048d2908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9E20565300B6468BCC8598D50CC091" ma:contentTypeVersion="20" ma:contentTypeDescription="Create a new document." ma:contentTypeScope="" ma:versionID="aa229d4f71e724dec1ed92624074c099">
  <xsd:schema xmlns:xsd="http://www.w3.org/2001/XMLSchema" xmlns:xs="http://www.w3.org/2001/XMLSchema" xmlns:p="http://schemas.microsoft.com/office/2006/metadata/properties" xmlns:ns2="9ba218c9-856d-41df-a450-d13048d2908a" xmlns:ns3="1ac2d80a-df6d-4208-bf2a-1a72e860a2c7" targetNamespace="http://schemas.microsoft.com/office/2006/metadata/properties" ma:root="true" ma:fieldsID="f199aa836d34010cba7b0917b300cdec" ns2:_="" ns3:_="">
    <xsd:import namespace="9ba218c9-856d-41df-a450-d13048d2908a"/>
    <xsd:import namespace="1ac2d80a-df6d-4208-bf2a-1a72e860a2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218c9-856d-41df-a450-d13048d290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f0892b4-699d-4da8-ac3b-650b213063a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c2d80a-df6d-4208-bf2a-1a72e860a2c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4e56fee-35be-487c-a0e5-43b8748923d9}" ma:internalName="TaxCatchAll" ma:showField="CatchAllData" ma:web="1ac2d80a-df6d-4208-bf2a-1a72e860a2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4254A9-0BD5-49C3-BE89-510B6EF99A9B}">
  <ds:schemaRefs>
    <ds:schemaRef ds:uri="http://schemas.microsoft.com/sharepoint/v3/contenttype/forms"/>
  </ds:schemaRefs>
</ds:datastoreItem>
</file>

<file path=customXml/itemProps2.xml><?xml version="1.0" encoding="utf-8"?>
<ds:datastoreItem xmlns:ds="http://schemas.openxmlformats.org/officeDocument/2006/customXml" ds:itemID="{614EFB2F-DB04-40A0-B664-CFB7B7F1180D}">
  <ds:schemaRefs>
    <ds:schemaRef ds:uri="http://schemas.microsoft.com/office/2006/metadata/properties"/>
    <ds:schemaRef ds:uri="http://schemas.microsoft.com/office/infopath/2007/PartnerControls"/>
    <ds:schemaRef ds:uri="1ac2d80a-df6d-4208-bf2a-1a72e860a2c7"/>
    <ds:schemaRef ds:uri="9ba218c9-856d-41df-a450-d13048d2908a"/>
  </ds:schemaRefs>
</ds:datastoreItem>
</file>

<file path=customXml/itemProps3.xml><?xml version="1.0" encoding="utf-8"?>
<ds:datastoreItem xmlns:ds="http://schemas.openxmlformats.org/officeDocument/2006/customXml" ds:itemID="{3D9A4D5A-5940-4C1E-B18B-CA4FA8215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a218c9-856d-41df-a450-d13048d2908a"/>
    <ds:schemaRef ds:uri="1ac2d80a-df6d-4208-bf2a-1a72e860a2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SPC-Div-Dept-V1-PowerPoint-Template-2024 (1)</Template>
  <TotalTime>802</TotalTime>
  <Words>760</Words>
  <Application>Microsoft Office PowerPoint</Application>
  <PresentationFormat>Widescreen</PresentationFormat>
  <Paragraphs>126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Google Sans</vt:lpstr>
      <vt:lpstr>Palatino</vt:lpstr>
      <vt:lpstr>Office Theme</vt:lpstr>
      <vt:lpstr>Attracting &amp; Retaining Top Talent</vt:lpstr>
      <vt:lpstr>Agenda: </vt:lpstr>
      <vt:lpstr>     Why do Employees Leave?</vt:lpstr>
      <vt:lpstr>PowerPoint Presentation</vt:lpstr>
      <vt:lpstr>PowerPoint Presentation</vt:lpstr>
      <vt:lpstr>PowerPoint Presentation</vt:lpstr>
      <vt:lpstr>Essentials for Retaining Top Talent &amp; Building High Performing Teams</vt:lpstr>
      <vt:lpstr>Recruiting Top Talent …</vt:lpstr>
      <vt:lpstr>PowerPoint Presentation</vt:lpstr>
      <vt:lpstr>Benefits of Making Good Hiring Decisions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Donna Bolich</dc:creator>
  <cp:lastModifiedBy>Donna Bolich</cp:lastModifiedBy>
  <cp:revision>2</cp:revision>
  <dcterms:created xsi:type="dcterms:W3CDTF">2024-09-25T16:09:40Z</dcterms:created>
  <dcterms:modified xsi:type="dcterms:W3CDTF">2024-11-02T23:01:19Z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0x010100C39E20565300B6468BCC8598D50CC091</vt:lpwstr>
  </property>
</Properties>
</file>