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 id="265" r:id="rId6"/>
    <p:sldId id="257" r:id="rId7"/>
    <p:sldId id="268" r:id="rId8"/>
    <p:sldId id="261" r:id="rId9"/>
    <p:sldId id="262" r:id="rId10"/>
    <p:sldId id="259" r:id="rId11"/>
    <p:sldId id="264" r:id="rId12"/>
    <p:sldId id="269" r:id="rId13"/>
    <p:sldId id="266" r:id="rId14"/>
    <p:sldId id="270" r:id="rId15"/>
    <p:sldId id="26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06F"/>
    <a:srgbClr val="2F74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4FC177-FBA7-4DA0-B82F-C44261C4963D}" v="13" dt="2024-11-02T23:01:12.7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688"/>
    <p:restoredTop sz="96370"/>
  </p:normalViewPr>
  <p:slideViewPr>
    <p:cSldViewPr snapToGrid="0">
      <p:cViewPr varScale="1">
        <p:scale>
          <a:sx n="65" d="100"/>
          <a:sy n="65" d="100"/>
        </p:scale>
        <p:origin x="1152" y="7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nna Bolich" userId="9925992d-224e-4923-bf81-1e9e953556c0" providerId="ADAL" clId="{0C4FC177-FBA7-4DA0-B82F-C44261C4963D}"/>
    <pc:docChg chg="custSel modSld">
      <pc:chgData name="Donna Bolich" userId="9925992d-224e-4923-bf81-1e9e953556c0" providerId="ADAL" clId="{0C4FC177-FBA7-4DA0-B82F-C44261C4963D}" dt="2024-11-02T23:01:12.775" v="13"/>
      <pc:docMkLst>
        <pc:docMk/>
      </pc:docMkLst>
      <pc:sldChg chg="modAnim">
        <pc:chgData name="Donna Bolich" userId="9925992d-224e-4923-bf81-1e9e953556c0" providerId="ADAL" clId="{0C4FC177-FBA7-4DA0-B82F-C44261C4963D}" dt="2024-11-02T22:59:45.111" v="4"/>
        <pc:sldMkLst>
          <pc:docMk/>
          <pc:sldMk cId="3813231334" sldId="261"/>
        </pc:sldMkLst>
      </pc:sldChg>
      <pc:sldChg chg="modAnim">
        <pc:chgData name="Donna Bolich" userId="9925992d-224e-4923-bf81-1e9e953556c0" providerId="ADAL" clId="{0C4FC177-FBA7-4DA0-B82F-C44261C4963D}" dt="2024-11-02T22:59:50.089" v="5"/>
        <pc:sldMkLst>
          <pc:docMk/>
          <pc:sldMk cId="3127923632" sldId="262"/>
        </pc:sldMkLst>
      </pc:sldChg>
      <pc:sldChg chg="modAnim">
        <pc:chgData name="Donna Bolich" userId="9925992d-224e-4923-bf81-1e9e953556c0" providerId="ADAL" clId="{0C4FC177-FBA7-4DA0-B82F-C44261C4963D}" dt="2024-11-02T22:59:57.994" v="6"/>
        <pc:sldMkLst>
          <pc:docMk/>
          <pc:sldMk cId="1985910914" sldId="264"/>
        </pc:sldMkLst>
      </pc:sldChg>
      <pc:sldChg chg="modAnim">
        <pc:chgData name="Donna Bolich" userId="9925992d-224e-4923-bf81-1e9e953556c0" providerId="ADAL" clId="{0C4FC177-FBA7-4DA0-B82F-C44261C4963D}" dt="2024-11-02T23:01:07.555" v="12"/>
        <pc:sldMkLst>
          <pc:docMk/>
          <pc:sldMk cId="565343217" sldId="266"/>
        </pc:sldMkLst>
      </pc:sldChg>
      <pc:sldChg chg="modAnim">
        <pc:chgData name="Donna Bolich" userId="9925992d-224e-4923-bf81-1e9e953556c0" providerId="ADAL" clId="{0C4FC177-FBA7-4DA0-B82F-C44261C4963D}" dt="2024-11-02T22:59:35.305" v="2"/>
        <pc:sldMkLst>
          <pc:docMk/>
          <pc:sldMk cId="248298607" sldId="268"/>
        </pc:sldMkLst>
      </pc:sldChg>
      <pc:sldChg chg="delSp mod delAnim modAnim">
        <pc:chgData name="Donna Bolich" userId="9925992d-224e-4923-bf81-1e9e953556c0" providerId="ADAL" clId="{0C4FC177-FBA7-4DA0-B82F-C44261C4963D}" dt="2024-11-02T23:00:59.651" v="11"/>
        <pc:sldMkLst>
          <pc:docMk/>
          <pc:sldMk cId="1122677115" sldId="269"/>
        </pc:sldMkLst>
        <pc:picChg chg="del">
          <ac:chgData name="Donna Bolich" userId="9925992d-224e-4923-bf81-1e9e953556c0" providerId="ADAL" clId="{0C4FC177-FBA7-4DA0-B82F-C44261C4963D}" dt="2024-11-02T23:00:27.485" v="10" actId="478"/>
          <ac:picMkLst>
            <pc:docMk/>
            <pc:sldMk cId="1122677115" sldId="269"/>
            <ac:picMk id="25" creationId="{3D6DE329-0FCC-4544-6892-7B71D5742D1C}"/>
          </ac:picMkLst>
        </pc:picChg>
      </pc:sldChg>
      <pc:sldChg chg="modAnim">
        <pc:chgData name="Donna Bolich" userId="9925992d-224e-4923-bf81-1e9e953556c0" providerId="ADAL" clId="{0C4FC177-FBA7-4DA0-B82F-C44261C4963D}" dt="2024-11-02T23:01:12.775" v="13"/>
        <pc:sldMkLst>
          <pc:docMk/>
          <pc:sldMk cId="498354659" sldId="270"/>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80ACC3-FC78-40E9-BEF6-A38982DA210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8067650B-116D-4113-A367-9482E8204123}">
      <dgm:prSet/>
      <dgm:spPr/>
      <dgm:t>
        <a:bodyPr/>
        <a:lstStyle/>
        <a:p>
          <a:r>
            <a:rPr lang="en-US" b="1" dirty="0">
              <a:latin typeface="Google Sans"/>
            </a:rPr>
            <a:t>Better Opportunity</a:t>
          </a:r>
        </a:p>
        <a:p>
          <a:r>
            <a:rPr lang="en-US" b="1" dirty="0">
              <a:latin typeface="Google Sans"/>
            </a:rPr>
            <a:t>Career Growth</a:t>
          </a:r>
        </a:p>
        <a:p>
          <a:r>
            <a:rPr lang="en-US" b="1" dirty="0">
              <a:latin typeface="Google Sans"/>
            </a:rPr>
            <a:t>Higher salary</a:t>
          </a:r>
        </a:p>
      </dgm:t>
    </dgm:pt>
    <dgm:pt modelId="{1D84EE46-F5EA-4911-9132-E59496A7FDCE}" type="parTrans" cxnId="{0A95020C-69C7-46F0-8945-E13FE3091AAB}">
      <dgm:prSet/>
      <dgm:spPr/>
      <dgm:t>
        <a:bodyPr/>
        <a:lstStyle/>
        <a:p>
          <a:endParaRPr lang="en-US"/>
        </a:p>
      </dgm:t>
    </dgm:pt>
    <dgm:pt modelId="{31EDA92C-8A23-418D-A064-546A6EA4779C}" type="sibTrans" cxnId="{0A95020C-69C7-46F0-8945-E13FE3091AAB}">
      <dgm:prSet/>
      <dgm:spPr/>
      <dgm:t>
        <a:bodyPr/>
        <a:lstStyle/>
        <a:p>
          <a:endParaRPr lang="en-US"/>
        </a:p>
      </dgm:t>
    </dgm:pt>
    <dgm:pt modelId="{50CE522B-CBBA-4743-BED8-C6B4E330C2C8}">
      <dgm:prSet/>
      <dgm:spPr/>
      <dgm:t>
        <a:bodyPr/>
        <a:lstStyle/>
        <a:p>
          <a:r>
            <a:rPr lang="en-US" b="1" dirty="0">
              <a:latin typeface="Google Sans"/>
            </a:rPr>
            <a:t>Pursing a Different Career Path</a:t>
          </a:r>
        </a:p>
      </dgm:t>
    </dgm:pt>
    <dgm:pt modelId="{9FDCA142-7299-496E-B8A2-607EEB262785}" type="parTrans" cxnId="{CA0CFD82-2808-4B68-B4E8-0741064BEEEA}">
      <dgm:prSet/>
      <dgm:spPr/>
      <dgm:t>
        <a:bodyPr/>
        <a:lstStyle/>
        <a:p>
          <a:endParaRPr lang="en-US"/>
        </a:p>
      </dgm:t>
    </dgm:pt>
    <dgm:pt modelId="{394954ED-4AA4-48A3-90F8-87431D018156}" type="sibTrans" cxnId="{CA0CFD82-2808-4B68-B4E8-0741064BEEEA}">
      <dgm:prSet/>
      <dgm:spPr/>
      <dgm:t>
        <a:bodyPr/>
        <a:lstStyle/>
        <a:p>
          <a:endParaRPr lang="en-US"/>
        </a:p>
      </dgm:t>
    </dgm:pt>
    <dgm:pt modelId="{13AECFED-BC36-483E-BBA5-73B45F6E7913}">
      <dgm:prSet/>
      <dgm:spPr/>
      <dgm:t>
        <a:bodyPr/>
        <a:lstStyle/>
        <a:p>
          <a:r>
            <a:rPr lang="en-US" b="1" dirty="0">
              <a:latin typeface="Google Sans"/>
            </a:rPr>
            <a:t>Ineffective &amp; Poor Leadership</a:t>
          </a:r>
        </a:p>
      </dgm:t>
    </dgm:pt>
    <dgm:pt modelId="{74A65D89-5074-4315-B3F2-63F1ECCBFC5D}" type="parTrans" cxnId="{661AD29E-B8DB-4F3E-8215-66DBF9A1E97D}">
      <dgm:prSet/>
      <dgm:spPr/>
      <dgm:t>
        <a:bodyPr/>
        <a:lstStyle/>
        <a:p>
          <a:endParaRPr lang="en-US"/>
        </a:p>
      </dgm:t>
    </dgm:pt>
    <dgm:pt modelId="{E96B24B3-22FE-4825-8089-CCC5A1D47505}" type="sibTrans" cxnId="{661AD29E-B8DB-4F3E-8215-66DBF9A1E97D}">
      <dgm:prSet/>
      <dgm:spPr/>
      <dgm:t>
        <a:bodyPr/>
        <a:lstStyle/>
        <a:p>
          <a:endParaRPr lang="en-US"/>
        </a:p>
      </dgm:t>
    </dgm:pt>
    <dgm:pt modelId="{F4101DA1-3839-4B19-9854-E7C98476A339}">
      <dgm:prSet/>
      <dgm:spPr/>
      <dgm:t>
        <a:bodyPr/>
        <a:lstStyle/>
        <a:p>
          <a:r>
            <a:rPr lang="en-US" b="1" dirty="0">
              <a:latin typeface="Google Sans"/>
            </a:rPr>
            <a:t>Lack of Work-Life Balance</a:t>
          </a:r>
        </a:p>
      </dgm:t>
    </dgm:pt>
    <dgm:pt modelId="{B26228F2-4B3C-4820-849B-37B0A2E1D9B2}" type="parTrans" cxnId="{5B02A153-4FD8-41F3-9223-6C2C105177E9}">
      <dgm:prSet/>
      <dgm:spPr/>
      <dgm:t>
        <a:bodyPr/>
        <a:lstStyle/>
        <a:p>
          <a:endParaRPr lang="en-US"/>
        </a:p>
      </dgm:t>
    </dgm:pt>
    <dgm:pt modelId="{02F308EA-C041-43FB-91A7-E98F57A3D6C2}" type="sibTrans" cxnId="{5B02A153-4FD8-41F3-9223-6C2C105177E9}">
      <dgm:prSet/>
      <dgm:spPr/>
      <dgm:t>
        <a:bodyPr/>
        <a:lstStyle/>
        <a:p>
          <a:endParaRPr lang="en-US"/>
        </a:p>
      </dgm:t>
    </dgm:pt>
    <dgm:pt modelId="{79AB1E4C-041E-4BFD-9ECD-1B9994444565}">
      <dgm:prSet/>
      <dgm:spPr/>
      <dgm:t>
        <a:bodyPr/>
        <a:lstStyle/>
        <a:p>
          <a:r>
            <a:rPr lang="en-US" b="1" dirty="0">
              <a:latin typeface="Google Sans"/>
            </a:rPr>
            <a:t>Lack of Recognition &amp; Appreciation</a:t>
          </a:r>
        </a:p>
      </dgm:t>
    </dgm:pt>
    <dgm:pt modelId="{13E1B1E0-E5F5-48EF-945D-BEEE1D06AA16}" type="parTrans" cxnId="{0148F746-490A-48D0-8F1B-2D260159C9DA}">
      <dgm:prSet/>
      <dgm:spPr/>
      <dgm:t>
        <a:bodyPr/>
        <a:lstStyle/>
        <a:p>
          <a:endParaRPr lang="en-US"/>
        </a:p>
      </dgm:t>
    </dgm:pt>
    <dgm:pt modelId="{807D798F-3E93-4933-87DE-09B12539276A}" type="sibTrans" cxnId="{0148F746-490A-48D0-8F1B-2D260159C9DA}">
      <dgm:prSet/>
      <dgm:spPr/>
      <dgm:t>
        <a:bodyPr/>
        <a:lstStyle/>
        <a:p>
          <a:endParaRPr lang="en-US"/>
        </a:p>
      </dgm:t>
    </dgm:pt>
    <dgm:pt modelId="{3642306A-5379-4BE6-9E9B-9559CDCC2803}">
      <dgm:prSet/>
      <dgm:spPr/>
      <dgm:t>
        <a:bodyPr/>
        <a:lstStyle/>
        <a:p>
          <a:r>
            <a:rPr lang="en-US" b="1" dirty="0">
              <a:latin typeface="Google Sans"/>
            </a:rPr>
            <a:t>Lack of Advancement Opportunities</a:t>
          </a:r>
        </a:p>
      </dgm:t>
    </dgm:pt>
    <dgm:pt modelId="{6B30A826-C6B1-4989-8AE9-5881564F6179}" type="parTrans" cxnId="{717E2FA6-1249-426C-96BC-410407998A03}">
      <dgm:prSet/>
      <dgm:spPr/>
      <dgm:t>
        <a:bodyPr/>
        <a:lstStyle/>
        <a:p>
          <a:endParaRPr lang="en-US"/>
        </a:p>
      </dgm:t>
    </dgm:pt>
    <dgm:pt modelId="{64AA9E60-EF55-40ED-B006-491AF5A6D113}" type="sibTrans" cxnId="{717E2FA6-1249-426C-96BC-410407998A03}">
      <dgm:prSet/>
      <dgm:spPr/>
      <dgm:t>
        <a:bodyPr/>
        <a:lstStyle/>
        <a:p>
          <a:endParaRPr lang="en-US"/>
        </a:p>
      </dgm:t>
    </dgm:pt>
    <dgm:pt modelId="{8D318BEE-A794-44E9-89AB-0767F6071508}">
      <dgm:prSet/>
      <dgm:spPr/>
      <dgm:t>
        <a:bodyPr/>
        <a:lstStyle/>
        <a:p>
          <a:r>
            <a:rPr lang="en-US" b="1" dirty="0">
              <a:latin typeface="Google Sans"/>
            </a:rPr>
            <a:t>Communication Issues</a:t>
          </a:r>
        </a:p>
      </dgm:t>
    </dgm:pt>
    <dgm:pt modelId="{76DB81CA-8004-49C8-81DA-492863AB8A6A}" type="parTrans" cxnId="{F21139A8-B2B2-42FC-BFEC-3BF0C375462C}">
      <dgm:prSet/>
      <dgm:spPr/>
      <dgm:t>
        <a:bodyPr/>
        <a:lstStyle/>
        <a:p>
          <a:endParaRPr lang="en-US"/>
        </a:p>
      </dgm:t>
    </dgm:pt>
    <dgm:pt modelId="{4A3F3455-5FFC-43D7-81A3-36B891A78754}" type="sibTrans" cxnId="{F21139A8-B2B2-42FC-BFEC-3BF0C375462C}">
      <dgm:prSet/>
      <dgm:spPr/>
      <dgm:t>
        <a:bodyPr/>
        <a:lstStyle/>
        <a:p>
          <a:endParaRPr lang="en-US"/>
        </a:p>
      </dgm:t>
    </dgm:pt>
    <dgm:pt modelId="{A741B1EA-7C1E-4CC7-8FDF-D7117D3E1F08}">
      <dgm:prSet/>
      <dgm:spPr/>
      <dgm:t>
        <a:bodyPr/>
        <a:lstStyle/>
        <a:p>
          <a:r>
            <a:rPr lang="en-US" b="1" dirty="0">
              <a:latin typeface="Google Sans"/>
            </a:rPr>
            <a:t>Burnout, Overworked or Overstressed</a:t>
          </a:r>
        </a:p>
      </dgm:t>
    </dgm:pt>
    <dgm:pt modelId="{4160C270-39FA-46EC-93EB-31A5E48948F7}" type="parTrans" cxnId="{3A82D1FB-58E7-4E67-865F-70EC36FA2492}">
      <dgm:prSet/>
      <dgm:spPr/>
      <dgm:t>
        <a:bodyPr/>
        <a:lstStyle/>
        <a:p>
          <a:endParaRPr lang="en-US"/>
        </a:p>
      </dgm:t>
    </dgm:pt>
    <dgm:pt modelId="{FBAE4EC1-862E-453E-9B5A-44D8208E2733}" type="sibTrans" cxnId="{3A82D1FB-58E7-4E67-865F-70EC36FA2492}">
      <dgm:prSet/>
      <dgm:spPr/>
      <dgm:t>
        <a:bodyPr/>
        <a:lstStyle/>
        <a:p>
          <a:endParaRPr lang="en-US"/>
        </a:p>
      </dgm:t>
    </dgm:pt>
    <dgm:pt modelId="{167EF04D-A660-4091-AB7B-CA0990509B6E}">
      <dgm:prSet/>
      <dgm:spPr/>
      <dgm:t>
        <a:bodyPr/>
        <a:lstStyle/>
        <a:p>
          <a:r>
            <a:rPr lang="en-US" b="1" dirty="0">
              <a:latin typeface="Google Sans"/>
            </a:rPr>
            <a:t>Flexibility</a:t>
          </a:r>
        </a:p>
      </dgm:t>
    </dgm:pt>
    <dgm:pt modelId="{06438388-F35C-4BB8-814B-E3BF20261A03}" type="parTrans" cxnId="{93BACD7D-723B-4580-BD71-13BB1F594A84}">
      <dgm:prSet/>
      <dgm:spPr/>
      <dgm:t>
        <a:bodyPr/>
        <a:lstStyle/>
        <a:p>
          <a:endParaRPr lang="en-US"/>
        </a:p>
      </dgm:t>
    </dgm:pt>
    <dgm:pt modelId="{33994AB8-0A35-4A4E-80DA-5EE85CBD3DE5}" type="sibTrans" cxnId="{93BACD7D-723B-4580-BD71-13BB1F594A84}">
      <dgm:prSet/>
      <dgm:spPr/>
      <dgm:t>
        <a:bodyPr/>
        <a:lstStyle/>
        <a:p>
          <a:endParaRPr lang="en-US"/>
        </a:p>
      </dgm:t>
    </dgm:pt>
    <dgm:pt modelId="{3B08103A-038C-4FC1-ACE6-AFB14E1A85FB}">
      <dgm:prSet/>
      <dgm:spPr/>
      <dgm:t>
        <a:bodyPr/>
        <a:lstStyle/>
        <a:p>
          <a:r>
            <a:rPr lang="en-US" b="1" dirty="0">
              <a:latin typeface="Google Sans"/>
            </a:rPr>
            <a:t>Need more of a Challenge</a:t>
          </a:r>
        </a:p>
      </dgm:t>
    </dgm:pt>
    <dgm:pt modelId="{DE052BAC-2ABC-4C3E-93AB-10D9B01E34CE}" type="parTrans" cxnId="{E5FAC078-C8D0-4654-8F2F-DC671A2B6FDF}">
      <dgm:prSet/>
      <dgm:spPr/>
      <dgm:t>
        <a:bodyPr/>
        <a:lstStyle/>
        <a:p>
          <a:endParaRPr lang="en-US"/>
        </a:p>
      </dgm:t>
    </dgm:pt>
    <dgm:pt modelId="{3503A6E2-5CC0-4559-A924-18183983EA26}" type="sibTrans" cxnId="{E5FAC078-C8D0-4654-8F2F-DC671A2B6FDF}">
      <dgm:prSet/>
      <dgm:spPr/>
      <dgm:t>
        <a:bodyPr/>
        <a:lstStyle/>
        <a:p>
          <a:endParaRPr lang="en-US"/>
        </a:p>
      </dgm:t>
    </dgm:pt>
    <dgm:pt modelId="{960E39FF-8C60-4FA8-9809-6B3A2E4B4401}">
      <dgm:prSet/>
      <dgm:spPr/>
      <dgm:t>
        <a:bodyPr/>
        <a:lstStyle/>
        <a:p>
          <a:r>
            <a:rPr lang="en-US" b="1" dirty="0">
              <a:latin typeface="Google Sans"/>
            </a:rPr>
            <a:t>Feeling Uninspired</a:t>
          </a:r>
        </a:p>
      </dgm:t>
    </dgm:pt>
    <dgm:pt modelId="{5A94C120-415D-4E3C-89B5-E950D521F99B}" type="parTrans" cxnId="{D6DB8EA6-9223-4CE5-9504-8E3D54C14FBB}">
      <dgm:prSet/>
      <dgm:spPr/>
      <dgm:t>
        <a:bodyPr/>
        <a:lstStyle/>
        <a:p>
          <a:endParaRPr lang="en-US"/>
        </a:p>
      </dgm:t>
    </dgm:pt>
    <dgm:pt modelId="{04FE5A62-0690-4BBE-B731-6FA730AF6A1F}" type="sibTrans" cxnId="{D6DB8EA6-9223-4CE5-9504-8E3D54C14FBB}">
      <dgm:prSet/>
      <dgm:spPr/>
      <dgm:t>
        <a:bodyPr/>
        <a:lstStyle/>
        <a:p>
          <a:endParaRPr lang="en-US"/>
        </a:p>
      </dgm:t>
    </dgm:pt>
    <dgm:pt modelId="{B24B96E3-11C0-4916-A6AF-4F048E7B93FA}">
      <dgm:prSet/>
      <dgm:spPr/>
      <dgm:t>
        <a:bodyPr/>
        <a:lstStyle/>
        <a:p>
          <a:r>
            <a:rPr lang="en-US" b="1" dirty="0"/>
            <a:t>Wanting to feel valued</a:t>
          </a:r>
        </a:p>
      </dgm:t>
    </dgm:pt>
    <dgm:pt modelId="{8411E7D4-4464-444D-97C3-51490187E664}" type="parTrans" cxnId="{02A68191-1CF0-479E-851D-770F06332555}">
      <dgm:prSet/>
      <dgm:spPr/>
      <dgm:t>
        <a:bodyPr/>
        <a:lstStyle/>
        <a:p>
          <a:endParaRPr lang="en-US"/>
        </a:p>
      </dgm:t>
    </dgm:pt>
    <dgm:pt modelId="{F455978F-9650-47A5-A562-E75622A3955B}" type="sibTrans" cxnId="{02A68191-1CF0-479E-851D-770F06332555}">
      <dgm:prSet/>
      <dgm:spPr/>
      <dgm:t>
        <a:bodyPr/>
        <a:lstStyle/>
        <a:p>
          <a:endParaRPr lang="en-US"/>
        </a:p>
      </dgm:t>
    </dgm:pt>
    <dgm:pt modelId="{B9D73EFF-3A1E-47F3-A942-DAC255C682A9}">
      <dgm:prSet/>
      <dgm:spPr/>
      <dgm:t>
        <a:bodyPr/>
        <a:lstStyle/>
        <a:p>
          <a:r>
            <a:rPr lang="en-US" b="1" dirty="0">
              <a:latin typeface="Google Sans"/>
            </a:rPr>
            <a:t>Needing more feedback or structure</a:t>
          </a:r>
        </a:p>
      </dgm:t>
    </dgm:pt>
    <dgm:pt modelId="{5EC1BAAB-8A5C-456C-B91B-37319A72B779}" type="parTrans" cxnId="{35865223-4C4C-44DE-A503-83751C0788F0}">
      <dgm:prSet/>
      <dgm:spPr/>
      <dgm:t>
        <a:bodyPr/>
        <a:lstStyle/>
        <a:p>
          <a:endParaRPr lang="en-US"/>
        </a:p>
      </dgm:t>
    </dgm:pt>
    <dgm:pt modelId="{805EE352-2FA4-426C-89B1-E521823CE8EE}" type="sibTrans" cxnId="{35865223-4C4C-44DE-A503-83751C0788F0}">
      <dgm:prSet/>
      <dgm:spPr/>
      <dgm:t>
        <a:bodyPr/>
        <a:lstStyle/>
        <a:p>
          <a:endParaRPr lang="en-US"/>
        </a:p>
      </dgm:t>
    </dgm:pt>
    <dgm:pt modelId="{C9AFA169-A0C8-4B9C-8931-F2BD1E8009F3}">
      <dgm:prSet/>
      <dgm:spPr/>
      <dgm:t>
        <a:bodyPr/>
        <a:lstStyle/>
        <a:p>
          <a:r>
            <a:rPr lang="en-US" b="1" dirty="0">
              <a:latin typeface="Google Sans"/>
            </a:rPr>
            <a:t>Negative Culture</a:t>
          </a:r>
        </a:p>
      </dgm:t>
    </dgm:pt>
    <dgm:pt modelId="{105070B4-22FB-40F4-B41D-83B177D4121A}" type="parTrans" cxnId="{983E4C3B-D772-4629-9183-97FB4680C0FC}">
      <dgm:prSet/>
      <dgm:spPr/>
      <dgm:t>
        <a:bodyPr/>
        <a:lstStyle/>
        <a:p>
          <a:endParaRPr lang="en-US"/>
        </a:p>
      </dgm:t>
    </dgm:pt>
    <dgm:pt modelId="{3EBBEBB6-0CC9-4029-983E-905C02D661F6}" type="sibTrans" cxnId="{983E4C3B-D772-4629-9183-97FB4680C0FC}">
      <dgm:prSet/>
      <dgm:spPr/>
      <dgm:t>
        <a:bodyPr/>
        <a:lstStyle/>
        <a:p>
          <a:endParaRPr lang="en-US"/>
        </a:p>
      </dgm:t>
    </dgm:pt>
    <dgm:pt modelId="{DB8D3A55-CC6F-43FD-B971-01F059F9B53C}">
      <dgm:prSet/>
      <dgm:spPr/>
      <dgm:t>
        <a:bodyPr/>
        <a:lstStyle/>
        <a:p>
          <a:r>
            <a:rPr lang="en-US" b="1" dirty="0">
              <a:latin typeface="Google Sans"/>
            </a:rPr>
            <a:t>Job has changed</a:t>
          </a:r>
        </a:p>
      </dgm:t>
    </dgm:pt>
    <dgm:pt modelId="{53900C69-4EDC-4C92-9A30-2C6319949AA2}" type="parTrans" cxnId="{36B8EDB2-C2A9-4634-AB07-7183C5D84700}">
      <dgm:prSet/>
      <dgm:spPr/>
      <dgm:t>
        <a:bodyPr/>
        <a:lstStyle/>
        <a:p>
          <a:endParaRPr lang="en-US"/>
        </a:p>
      </dgm:t>
    </dgm:pt>
    <dgm:pt modelId="{995E060D-B502-423E-8942-0CF9B3132985}" type="sibTrans" cxnId="{36B8EDB2-C2A9-4634-AB07-7183C5D84700}">
      <dgm:prSet/>
      <dgm:spPr/>
      <dgm:t>
        <a:bodyPr/>
        <a:lstStyle/>
        <a:p>
          <a:endParaRPr lang="en-US"/>
        </a:p>
      </dgm:t>
    </dgm:pt>
    <dgm:pt modelId="{6CCD0FB2-C67F-4452-8E1F-B20AEEE44268}" type="pres">
      <dgm:prSet presAssocID="{E980ACC3-FC78-40E9-BEF6-A38982DA210E}" presName="diagram" presStyleCnt="0">
        <dgm:presLayoutVars>
          <dgm:dir/>
          <dgm:resizeHandles val="exact"/>
        </dgm:presLayoutVars>
      </dgm:prSet>
      <dgm:spPr/>
    </dgm:pt>
    <dgm:pt modelId="{ADB6599A-CDE8-4C30-B092-246EBE5AA45B}" type="pres">
      <dgm:prSet presAssocID="{8067650B-116D-4113-A367-9482E8204123}" presName="node" presStyleLbl="node1" presStyleIdx="0" presStyleCnt="15">
        <dgm:presLayoutVars>
          <dgm:bulletEnabled val="1"/>
        </dgm:presLayoutVars>
      </dgm:prSet>
      <dgm:spPr/>
    </dgm:pt>
    <dgm:pt modelId="{E593493A-3D44-478C-97AC-3ACBEAEE8B5F}" type="pres">
      <dgm:prSet presAssocID="{31EDA92C-8A23-418D-A064-546A6EA4779C}" presName="sibTrans" presStyleCnt="0"/>
      <dgm:spPr/>
    </dgm:pt>
    <dgm:pt modelId="{62086662-09A0-45ED-96BA-8EDC040146B7}" type="pres">
      <dgm:prSet presAssocID="{50CE522B-CBBA-4743-BED8-C6B4E330C2C8}" presName="node" presStyleLbl="node1" presStyleIdx="1" presStyleCnt="15">
        <dgm:presLayoutVars>
          <dgm:bulletEnabled val="1"/>
        </dgm:presLayoutVars>
      </dgm:prSet>
      <dgm:spPr/>
    </dgm:pt>
    <dgm:pt modelId="{55C92EE7-6C15-4F90-B3DF-7831AE21F0D8}" type="pres">
      <dgm:prSet presAssocID="{394954ED-4AA4-48A3-90F8-87431D018156}" presName="sibTrans" presStyleCnt="0"/>
      <dgm:spPr/>
    </dgm:pt>
    <dgm:pt modelId="{50EE191F-FA88-43EA-B924-842758DC9DFE}" type="pres">
      <dgm:prSet presAssocID="{13AECFED-BC36-483E-BBA5-73B45F6E7913}" presName="node" presStyleLbl="node1" presStyleIdx="2" presStyleCnt="15">
        <dgm:presLayoutVars>
          <dgm:bulletEnabled val="1"/>
        </dgm:presLayoutVars>
      </dgm:prSet>
      <dgm:spPr/>
    </dgm:pt>
    <dgm:pt modelId="{D0DC5538-DAB6-44CF-8199-39A1AF380D76}" type="pres">
      <dgm:prSet presAssocID="{E96B24B3-22FE-4825-8089-CCC5A1D47505}" presName="sibTrans" presStyleCnt="0"/>
      <dgm:spPr/>
    </dgm:pt>
    <dgm:pt modelId="{46489BE0-B405-4A0A-9FC5-9A09133649DF}" type="pres">
      <dgm:prSet presAssocID="{F4101DA1-3839-4B19-9854-E7C98476A339}" presName="node" presStyleLbl="node1" presStyleIdx="3" presStyleCnt="15">
        <dgm:presLayoutVars>
          <dgm:bulletEnabled val="1"/>
        </dgm:presLayoutVars>
      </dgm:prSet>
      <dgm:spPr/>
    </dgm:pt>
    <dgm:pt modelId="{A5AB4E4B-79DA-47AA-89B3-F319C63E6D90}" type="pres">
      <dgm:prSet presAssocID="{02F308EA-C041-43FB-91A7-E98F57A3D6C2}" presName="sibTrans" presStyleCnt="0"/>
      <dgm:spPr/>
    </dgm:pt>
    <dgm:pt modelId="{A6BE09D7-C9D8-4BCB-A52F-7EAD7B4835C5}" type="pres">
      <dgm:prSet presAssocID="{79AB1E4C-041E-4BFD-9ECD-1B9994444565}" presName="node" presStyleLbl="node1" presStyleIdx="4" presStyleCnt="15">
        <dgm:presLayoutVars>
          <dgm:bulletEnabled val="1"/>
        </dgm:presLayoutVars>
      </dgm:prSet>
      <dgm:spPr/>
    </dgm:pt>
    <dgm:pt modelId="{E3DD73BF-3565-4FB2-A29F-DBC8E723B0F6}" type="pres">
      <dgm:prSet presAssocID="{807D798F-3E93-4933-87DE-09B12539276A}" presName="sibTrans" presStyleCnt="0"/>
      <dgm:spPr/>
    </dgm:pt>
    <dgm:pt modelId="{D82F45FE-2E20-4A4F-ACB7-17EFB8581811}" type="pres">
      <dgm:prSet presAssocID="{3642306A-5379-4BE6-9E9B-9559CDCC2803}" presName="node" presStyleLbl="node1" presStyleIdx="5" presStyleCnt="15">
        <dgm:presLayoutVars>
          <dgm:bulletEnabled val="1"/>
        </dgm:presLayoutVars>
      </dgm:prSet>
      <dgm:spPr/>
    </dgm:pt>
    <dgm:pt modelId="{D850E6B7-5478-4473-95C2-CE623A69D4F6}" type="pres">
      <dgm:prSet presAssocID="{64AA9E60-EF55-40ED-B006-491AF5A6D113}" presName="sibTrans" presStyleCnt="0"/>
      <dgm:spPr/>
    </dgm:pt>
    <dgm:pt modelId="{5A72731F-4A3E-4989-9BC3-450760CA7757}" type="pres">
      <dgm:prSet presAssocID="{8D318BEE-A794-44E9-89AB-0767F6071508}" presName="node" presStyleLbl="node1" presStyleIdx="6" presStyleCnt="15">
        <dgm:presLayoutVars>
          <dgm:bulletEnabled val="1"/>
        </dgm:presLayoutVars>
      </dgm:prSet>
      <dgm:spPr/>
    </dgm:pt>
    <dgm:pt modelId="{E93A1AF6-85C9-4597-8751-0BCFC2808E25}" type="pres">
      <dgm:prSet presAssocID="{4A3F3455-5FFC-43D7-81A3-36B891A78754}" presName="sibTrans" presStyleCnt="0"/>
      <dgm:spPr/>
    </dgm:pt>
    <dgm:pt modelId="{E9283E0F-9B58-49F0-966F-604AD29635A5}" type="pres">
      <dgm:prSet presAssocID="{A741B1EA-7C1E-4CC7-8FDF-D7117D3E1F08}" presName="node" presStyleLbl="node1" presStyleIdx="7" presStyleCnt="15">
        <dgm:presLayoutVars>
          <dgm:bulletEnabled val="1"/>
        </dgm:presLayoutVars>
      </dgm:prSet>
      <dgm:spPr/>
    </dgm:pt>
    <dgm:pt modelId="{7D684D16-F208-4095-96F5-2D47EB34CEE2}" type="pres">
      <dgm:prSet presAssocID="{FBAE4EC1-862E-453E-9B5A-44D8208E2733}" presName="sibTrans" presStyleCnt="0"/>
      <dgm:spPr/>
    </dgm:pt>
    <dgm:pt modelId="{C866F3B1-E7A1-4CE8-96D1-1B7A1AF6E979}" type="pres">
      <dgm:prSet presAssocID="{167EF04D-A660-4091-AB7B-CA0990509B6E}" presName="node" presStyleLbl="node1" presStyleIdx="8" presStyleCnt="15">
        <dgm:presLayoutVars>
          <dgm:bulletEnabled val="1"/>
        </dgm:presLayoutVars>
      </dgm:prSet>
      <dgm:spPr/>
    </dgm:pt>
    <dgm:pt modelId="{573E2C0D-B0E2-459F-A8FE-ABBAD400DC80}" type="pres">
      <dgm:prSet presAssocID="{33994AB8-0A35-4A4E-80DA-5EE85CBD3DE5}" presName="sibTrans" presStyleCnt="0"/>
      <dgm:spPr/>
    </dgm:pt>
    <dgm:pt modelId="{F1F48E27-B64C-404E-B691-01230DB94E58}" type="pres">
      <dgm:prSet presAssocID="{3B08103A-038C-4FC1-ACE6-AFB14E1A85FB}" presName="node" presStyleLbl="node1" presStyleIdx="9" presStyleCnt="15">
        <dgm:presLayoutVars>
          <dgm:bulletEnabled val="1"/>
        </dgm:presLayoutVars>
      </dgm:prSet>
      <dgm:spPr/>
    </dgm:pt>
    <dgm:pt modelId="{F363F8B6-9E29-44B7-B746-C2E4D7B94D0A}" type="pres">
      <dgm:prSet presAssocID="{3503A6E2-5CC0-4559-A924-18183983EA26}" presName="sibTrans" presStyleCnt="0"/>
      <dgm:spPr/>
    </dgm:pt>
    <dgm:pt modelId="{415202D0-7D94-4336-ACDC-0BABF087136A}" type="pres">
      <dgm:prSet presAssocID="{960E39FF-8C60-4FA8-9809-6B3A2E4B4401}" presName="node" presStyleLbl="node1" presStyleIdx="10" presStyleCnt="15">
        <dgm:presLayoutVars>
          <dgm:bulletEnabled val="1"/>
        </dgm:presLayoutVars>
      </dgm:prSet>
      <dgm:spPr/>
    </dgm:pt>
    <dgm:pt modelId="{BF993027-BC74-443E-859F-61F22946EF1F}" type="pres">
      <dgm:prSet presAssocID="{04FE5A62-0690-4BBE-B731-6FA730AF6A1F}" presName="sibTrans" presStyleCnt="0"/>
      <dgm:spPr/>
    </dgm:pt>
    <dgm:pt modelId="{E384EF8E-B3DB-4A7C-854F-771F4C7A1058}" type="pres">
      <dgm:prSet presAssocID="{B24B96E3-11C0-4916-A6AF-4F048E7B93FA}" presName="node" presStyleLbl="node1" presStyleIdx="11" presStyleCnt="15">
        <dgm:presLayoutVars>
          <dgm:bulletEnabled val="1"/>
        </dgm:presLayoutVars>
      </dgm:prSet>
      <dgm:spPr/>
    </dgm:pt>
    <dgm:pt modelId="{865BA7A2-4DEB-4428-AC56-AB2CF5E882F6}" type="pres">
      <dgm:prSet presAssocID="{F455978F-9650-47A5-A562-E75622A3955B}" presName="sibTrans" presStyleCnt="0"/>
      <dgm:spPr/>
    </dgm:pt>
    <dgm:pt modelId="{FF1792CE-03B9-4B7C-8C6A-9FF2E05CE16E}" type="pres">
      <dgm:prSet presAssocID="{B9D73EFF-3A1E-47F3-A942-DAC255C682A9}" presName="node" presStyleLbl="node1" presStyleIdx="12" presStyleCnt="15">
        <dgm:presLayoutVars>
          <dgm:bulletEnabled val="1"/>
        </dgm:presLayoutVars>
      </dgm:prSet>
      <dgm:spPr/>
    </dgm:pt>
    <dgm:pt modelId="{115300E8-919F-4F43-93F6-E95D95427FDF}" type="pres">
      <dgm:prSet presAssocID="{805EE352-2FA4-426C-89B1-E521823CE8EE}" presName="sibTrans" presStyleCnt="0"/>
      <dgm:spPr/>
    </dgm:pt>
    <dgm:pt modelId="{547C3539-1AC1-4FC4-97DB-340DD5DC0334}" type="pres">
      <dgm:prSet presAssocID="{C9AFA169-A0C8-4B9C-8931-F2BD1E8009F3}" presName="node" presStyleLbl="node1" presStyleIdx="13" presStyleCnt="15">
        <dgm:presLayoutVars>
          <dgm:bulletEnabled val="1"/>
        </dgm:presLayoutVars>
      </dgm:prSet>
      <dgm:spPr/>
    </dgm:pt>
    <dgm:pt modelId="{BFDBF46B-AA3C-4EFA-BC5F-1A0DF2359575}" type="pres">
      <dgm:prSet presAssocID="{3EBBEBB6-0CC9-4029-983E-905C02D661F6}" presName="sibTrans" presStyleCnt="0"/>
      <dgm:spPr/>
    </dgm:pt>
    <dgm:pt modelId="{72E2893C-4209-4436-B3FB-D18EEA633D00}" type="pres">
      <dgm:prSet presAssocID="{DB8D3A55-CC6F-43FD-B971-01F059F9B53C}" presName="node" presStyleLbl="node1" presStyleIdx="14" presStyleCnt="15">
        <dgm:presLayoutVars>
          <dgm:bulletEnabled val="1"/>
        </dgm:presLayoutVars>
      </dgm:prSet>
      <dgm:spPr/>
    </dgm:pt>
  </dgm:ptLst>
  <dgm:cxnLst>
    <dgm:cxn modelId="{0A95020C-69C7-46F0-8945-E13FE3091AAB}" srcId="{E980ACC3-FC78-40E9-BEF6-A38982DA210E}" destId="{8067650B-116D-4113-A367-9482E8204123}" srcOrd="0" destOrd="0" parTransId="{1D84EE46-F5EA-4911-9132-E59496A7FDCE}" sibTransId="{31EDA92C-8A23-418D-A064-546A6EA4779C}"/>
    <dgm:cxn modelId="{EA63030E-1F8F-4DC9-83DC-2DCF1C227753}" type="presOf" srcId="{B9D73EFF-3A1E-47F3-A942-DAC255C682A9}" destId="{FF1792CE-03B9-4B7C-8C6A-9FF2E05CE16E}" srcOrd="0" destOrd="0" presId="urn:microsoft.com/office/officeart/2005/8/layout/default"/>
    <dgm:cxn modelId="{AF80C719-02EE-46F5-9C1E-EC07D43D2DB0}" type="presOf" srcId="{DB8D3A55-CC6F-43FD-B971-01F059F9B53C}" destId="{72E2893C-4209-4436-B3FB-D18EEA633D00}" srcOrd="0" destOrd="0" presId="urn:microsoft.com/office/officeart/2005/8/layout/default"/>
    <dgm:cxn modelId="{35865223-4C4C-44DE-A503-83751C0788F0}" srcId="{E980ACC3-FC78-40E9-BEF6-A38982DA210E}" destId="{B9D73EFF-3A1E-47F3-A942-DAC255C682A9}" srcOrd="12" destOrd="0" parTransId="{5EC1BAAB-8A5C-456C-B91B-37319A72B779}" sibTransId="{805EE352-2FA4-426C-89B1-E521823CE8EE}"/>
    <dgm:cxn modelId="{F5667524-234D-4423-A069-118B460ECAE2}" type="presOf" srcId="{50CE522B-CBBA-4743-BED8-C6B4E330C2C8}" destId="{62086662-09A0-45ED-96BA-8EDC040146B7}" srcOrd="0" destOrd="0" presId="urn:microsoft.com/office/officeart/2005/8/layout/default"/>
    <dgm:cxn modelId="{CF5C2A30-A23A-46BF-A7FE-BA30D294A930}" type="presOf" srcId="{3B08103A-038C-4FC1-ACE6-AFB14E1A85FB}" destId="{F1F48E27-B64C-404E-B691-01230DB94E58}" srcOrd="0" destOrd="0" presId="urn:microsoft.com/office/officeart/2005/8/layout/default"/>
    <dgm:cxn modelId="{983E4C3B-D772-4629-9183-97FB4680C0FC}" srcId="{E980ACC3-FC78-40E9-BEF6-A38982DA210E}" destId="{C9AFA169-A0C8-4B9C-8931-F2BD1E8009F3}" srcOrd="13" destOrd="0" parTransId="{105070B4-22FB-40F4-B41D-83B177D4121A}" sibTransId="{3EBBEBB6-0CC9-4029-983E-905C02D661F6}"/>
    <dgm:cxn modelId="{0148F746-490A-48D0-8F1B-2D260159C9DA}" srcId="{E980ACC3-FC78-40E9-BEF6-A38982DA210E}" destId="{79AB1E4C-041E-4BFD-9ECD-1B9994444565}" srcOrd="4" destOrd="0" parTransId="{13E1B1E0-E5F5-48EF-945D-BEEE1D06AA16}" sibTransId="{807D798F-3E93-4933-87DE-09B12539276A}"/>
    <dgm:cxn modelId="{9D335152-3B2C-4161-B660-99D49AFFDB41}" type="presOf" srcId="{C9AFA169-A0C8-4B9C-8931-F2BD1E8009F3}" destId="{547C3539-1AC1-4FC4-97DB-340DD5DC0334}" srcOrd="0" destOrd="0" presId="urn:microsoft.com/office/officeart/2005/8/layout/default"/>
    <dgm:cxn modelId="{50C3DD52-D89D-4BAD-90C1-7F640B96462D}" type="presOf" srcId="{3642306A-5379-4BE6-9E9B-9559CDCC2803}" destId="{D82F45FE-2E20-4A4F-ACB7-17EFB8581811}" srcOrd="0" destOrd="0" presId="urn:microsoft.com/office/officeart/2005/8/layout/default"/>
    <dgm:cxn modelId="{5B02A153-4FD8-41F3-9223-6C2C105177E9}" srcId="{E980ACC3-FC78-40E9-BEF6-A38982DA210E}" destId="{F4101DA1-3839-4B19-9854-E7C98476A339}" srcOrd="3" destOrd="0" parTransId="{B26228F2-4B3C-4820-849B-37B0A2E1D9B2}" sibTransId="{02F308EA-C041-43FB-91A7-E98F57A3D6C2}"/>
    <dgm:cxn modelId="{B3E60B75-75AB-4BB3-B134-65E2D3D0867C}" type="presOf" srcId="{8D318BEE-A794-44E9-89AB-0767F6071508}" destId="{5A72731F-4A3E-4989-9BC3-450760CA7757}" srcOrd="0" destOrd="0" presId="urn:microsoft.com/office/officeart/2005/8/layout/default"/>
    <dgm:cxn modelId="{E5FAC078-C8D0-4654-8F2F-DC671A2B6FDF}" srcId="{E980ACC3-FC78-40E9-BEF6-A38982DA210E}" destId="{3B08103A-038C-4FC1-ACE6-AFB14E1A85FB}" srcOrd="9" destOrd="0" parTransId="{DE052BAC-2ABC-4C3E-93AB-10D9B01E34CE}" sibTransId="{3503A6E2-5CC0-4559-A924-18183983EA26}"/>
    <dgm:cxn modelId="{93BACD7D-723B-4580-BD71-13BB1F594A84}" srcId="{E980ACC3-FC78-40E9-BEF6-A38982DA210E}" destId="{167EF04D-A660-4091-AB7B-CA0990509B6E}" srcOrd="8" destOrd="0" parTransId="{06438388-F35C-4BB8-814B-E3BF20261A03}" sibTransId="{33994AB8-0A35-4A4E-80DA-5EE85CBD3DE5}"/>
    <dgm:cxn modelId="{CA0CFD82-2808-4B68-B4E8-0741064BEEEA}" srcId="{E980ACC3-FC78-40E9-BEF6-A38982DA210E}" destId="{50CE522B-CBBA-4743-BED8-C6B4E330C2C8}" srcOrd="1" destOrd="0" parTransId="{9FDCA142-7299-496E-B8A2-607EEB262785}" sibTransId="{394954ED-4AA4-48A3-90F8-87431D018156}"/>
    <dgm:cxn modelId="{02A68191-1CF0-479E-851D-770F06332555}" srcId="{E980ACC3-FC78-40E9-BEF6-A38982DA210E}" destId="{B24B96E3-11C0-4916-A6AF-4F048E7B93FA}" srcOrd="11" destOrd="0" parTransId="{8411E7D4-4464-444D-97C3-51490187E664}" sibTransId="{F455978F-9650-47A5-A562-E75622A3955B}"/>
    <dgm:cxn modelId="{43661C96-B9F7-4E63-B82E-20C5573C4310}" type="presOf" srcId="{8067650B-116D-4113-A367-9482E8204123}" destId="{ADB6599A-CDE8-4C30-B092-246EBE5AA45B}" srcOrd="0" destOrd="0" presId="urn:microsoft.com/office/officeart/2005/8/layout/default"/>
    <dgm:cxn modelId="{73975C9D-5D5F-430A-9A36-B23AE346890A}" type="presOf" srcId="{F4101DA1-3839-4B19-9854-E7C98476A339}" destId="{46489BE0-B405-4A0A-9FC5-9A09133649DF}" srcOrd="0" destOrd="0" presId="urn:microsoft.com/office/officeart/2005/8/layout/default"/>
    <dgm:cxn modelId="{661AD29E-B8DB-4F3E-8215-66DBF9A1E97D}" srcId="{E980ACC3-FC78-40E9-BEF6-A38982DA210E}" destId="{13AECFED-BC36-483E-BBA5-73B45F6E7913}" srcOrd="2" destOrd="0" parTransId="{74A65D89-5074-4315-B3F2-63F1ECCBFC5D}" sibTransId="{E96B24B3-22FE-4825-8089-CCC5A1D47505}"/>
    <dgm:cxn modelId="{717E2FA6-1249-426C-96BC-410407998A03}" srcId="{E980ACC3-FC78-40E9-BEF6-A38982DA210E}" destId="{3642306A-5379-4BE6-9E9B-9559CDCC2803}" srcOrd="5" destOrd="0" parTransId="{6B30A826-C6B1-4989-8AE9-5881564F6179}" sibTransId="{64AA9E60-EF55-40ED-B006-491AF5A6D113}"/>
    <dgm:cxn modelId="{D6DB8EA6-9223-4CE5-9504-8E3D54C14FBB}" srcId="{E980ACC3-FC78-40E9-BEF6-A38982DA210E}" destId="{960E39FF-8C60-4FA8-9809-6B3A2E4B4401}" srcOrd="10" destOrd="0" parTransId="{5A94C120-415D-4E3C-89B5-E950D521F99B}" sibTransId="{04FE5A62-0690-4BBE-B731-6FA730AF6A1F}"/>
    <dgm:cxn modelId="{F21139A8-B2B2-42FC-BFEC-3BF0C375462C}" srcId="{E980ACC3-FC78-40E9-BEF6-A38982DA210E}" destId="{8D318BEE-A794-44E9-89AB-0767F6071508}" srcOrd="6" destOrd="0" parTransId="{76DB81CA-8004-49C8-81DA-492863AB8A6A}" sibTransId="{4A3F3455-5FFC-43D7-81A3-36B891A78754}"/>
    <dgm:cxn modelId="{8594F7AC-D807-4E72-B76A-CCC8F34A3343}" type="presOf" srcId="{79AB1E4C-041E-4BFD-9ECD-1B9994444565}" destId="{A6BE09D7-C9D8-4BCB-A52F-7EAD7B4835C5}" srcOrd="0" destOrd="0" presId="urn:microsoft.com/office/officeart/2005/8/layout/default"/>
    <dgm:cxn modelId="{1A637CB2-BA14-4682-B49A-EFB802B9674F}" type="presOf" srcId="{167EF04D-A660-4091-AB7B-CA0990509B6E}" destId="{C866F3B1-E7A1-4CE8-96D1-1B7A1AF6E979}" srcOrd="0" destOrd="0" presId="urn:microsoft.com/office/officeart/2005/8/layout/default"/>
    <dgm:cxn modelId="{36B8EDB2-C2A9-4634-AB07-7183C5D84700}" srcId="{E980ACC3-FC78-40E9-BEF6-A38982DA210E}" destId="{DB8D3A55-CC6F-43FD-B971-01F059F9B53C}" srcOrd="14" destOrd="0" parTransId="{53900C69-4EDC-4C92-9A30-2C6319949AA2}" sibTransId="{995E060D-B502-423E-8942-0CF9B3132985}"/>
    <dgm:cxn modelId="{242D48D1-3CE6-49B6-8DB0-80E6157B0CB9}" type="presOf" srcId="{960E39FF-8C60-4FA8-9809-6B3A2E4B4401}" destId="{415202D0-7D94-4336-ACDC-0BABF087136A}" srcOrd="0" destOrd="0" presId="urn:microsoft.com/office/officeart/2005/8/layout/default"/>
    <dgm:cxn modelId="{A90DEEEC-FE25-447C-9404-E2B11371271C}" type="presOf" srcId="{A741B1EA-7C1E-4CC7-8FDF-D7117D3E1F08}" destId="{E9283E0F-9B58-49F0-966F-604AD29635A5}" srcOrd="0" destOrd="0" presId="urn:microsoft.com/office/officeart/2005/8/layout/default"/>
    <dgm:cxn modelId="{1A60A9F0-A239-4E7D-AD3E-2D6021BF472D}" type="presOf" srcId="{E980ACC3-FC78-40E9-BEF6-A38982DA210E}" destId="{6CCD0FB2-C67F-4452-8E1F-B20AEEE44268}" srcOrd="0" destOrd="0" presId="urn:microsoft.com/office/officeart/2005/8/layout/default"/>
    <dgm:cxn modelId="{B282CEF9-E040-42B9-912B-CDB94E132259}" type="presOf" srcId="{13AECFED-BC36-483E-BBA5-73B45F6E7913}" destId="{50EE191F-FA88-43EA-B924-842758DC9DFE}" srcOrd="0" destOrd="0" presId="urn:microsoft.com/office/officeart/2005/8/layout/default"/>
    <dgm:cxn modelId="{3A82D1FB-58E7-4E67-865F-70EC36FA2492}" srcId="{E980ACC3-FC78-40E9-BEF6-A38982DA210E}" destId="{A741B1EA-7C1E-4CC7-8FDF-D7117D3E1F08}" srcOrd="7" destOrd="0" parTransId="{4160C270-39FA-46EC-93EB-31A5E48948F7}" sibTransId="{FBAE4EC1-862E-453E-9B5A-44D8208E2733}"/>
    <dgm:cxn modelId="{2364FEFF-35DF-4B8F-9865-DDD732A577B7}" type="presOf" srcId="{B24B96E3-11C0-4916-A6AF-4F048E7B93FA}" destId="{E384EF8E-B3DB-4A7C-854F-771F4C7A1058}" srcOrd="0" destOrd="0" presId="urn:microsoft.com/office/officeart/2005/8/layout/default"/>
    <dgm:cxn modelId="{68C3D779-D6D3-45B8-B52F-4721EE995279}" type="presParOf" srcId="{6CCD0FB2-C67F-4452-8E1F-B20AEEE44268}" destId="{ADB6599A-CDE8-4C30-B092-246EBE5AA45B}" srcOrd="0" destOrd="0" presId="urn:microsoft.com/office/officeart/2005/8/layout/default"/>
    <dgm:cxn modelId="{BADAEC6A-5B8F-4102-83FD-DE10BCC7C3A3}" type="presParOf" srcId="{6CCD0FB2-C67F-4452-8E1F-B20AEEE44268}" destId="{E593493A-3D44-478C-97AC-3ACBEAEE8B5F}" srcOrd="1" destOrd="0" presId="urn:microsoft.com/office/officeart/2005/8/layout/default"/>
    <dgm:cxn modelId="{D1DB2FB4-C139-4ADD-91D6-D250BE231578}" type="presParOf" srcId="{6CCD0FB2-C67F-4452-8E1F-B20AEEE44268}" destId="{62086662-09A0-45ED-96BA-8EDC040146B7}" srcOrd="2" destOrd="0" presId="urn:microsoft.com/office/officeart/2005/8/layout/default"/>
    <dgm:cxn modelId="{93560F91-FA4A-4461-BDDC-A46E9062A366}" type="presParOf" srcId="{6CCD0FB2-C67F-4452-8E1F-B20AEEE44268}" destId="{55C92EE7-6C15-4F90-B3DF-7831AE21F0D8}" srcOrd="3" destOrd="0" presId="urn:microsoft.com/office/officeart/2005/8/layout/default"/>
    <dgm:cxn modelId="{F7AAB987-F023-4479-83A7-8C50123AF3FA}" type="presParOf" srcId="{6CCD0FB2-C67F-4452-8E1F-B20AEEE44268}" destId="{50EE191F-FA88-43EA-B924-842758DC9DFE}" srcOrd="4" destOrd="0" presId="urn:microsoft.com/office/officeart/2005/8/layout/default"/>
    <dgm:cxn modelId="{E68CBFFA-7694-4A84-876B-945A37D491D4}" type="presParOf" srcId="{6CCD0FB2-C67F-4452-8E1F-B20AEEE44268}" destId="{D0DC5538-DAB6-44CF-8199-39A1AF380D76}" srcOrd="5" destOrd="0" presId="urn:microsoft.com/office/officeart/2005/8/layout/default"/>
    <dgm:cxn modelId="{E114FB56-5627-42A6-9859-ECD4F2AFF69C}" type="presParOf" srcId="{6CCD0FB2-C67F-4452-8E1F-B20AEEE44268}" destId="{46489BE0-B405-4A0A-9FC5-9A09133649DF}" srcOrd="6" destOrd="0" presId="urn:microsoft.com/office/officeart/2005/8/layout/default"/>
    <dgm:cxn modelId="{A10D1C6B-0DA4-4585-AF8B-592217D027F4}" type="presParOf" srcId="{6CCD0FB2-C67F-4452-8E1F-B20AEEE44268}" destId="{A5AB4E4B-79DA-47AA-89B3-F319C63E6D90}" srcOrd="7" destOrd="0" presId="urn:microsoft.com/office/officeart/2005/8/layout/default"/>
    <dgm:cxn modelId="{049298C7-DD79-4484-B1E2-194EEE8C928D}" type="presParOf" srcId="{6CCD0FB2-C67F-4452-8E1F-B20AEEE44268}" destId="{A6BE09D7-C9D8-4BCB-A52F-7EAD7B4835C5}" srcOrd="8" destOrd="0" presId="urn:microsoft.com/office/officeart/2005/8/layout/default"/>
    <dgm:cxn modelId="{4A68F63B-D176-4EBC-B4F4-7A6934EB2651}" type="presParOf" srcId="{6CCD0FB2-C67F-4452-8E1F-B20AEEE44268}" destId="{E3DD73BF-3565-4FB2-A29F-DBC8E723B0F6}" srcOrd="9" destOrd="0" presId="urn:microsoft.com/office/officeart/2005/8/layout/default"/>
    <dgm:cxn modelId="{3BAEE95B-C2F3-4F0B-AA6D-506FACD678F4}" type="presParOf" srcId="{6CCD0FB2-C67F-4452-8E1F-B20AEEE44268}" destId="{D82F45FE-2E20-4A4F-ACB7-17EFB8581811}" srcOrd="10" destOrd="0" presId="urn:microsoft.com/office/officeart/2005/8/layout/default"/>
    <dgm:cxn modelId="{088BC059-F117-4C9E-87E5-7282B984436C}" type="presParOf" srcId="{6CCD0FB2-C67F-4452-8E1F-B20AEEE44268}" destId="{D850E6B7-5478-4473-95C2-CE623A69D4F6}" srcOrd="11" destOrd="0" presId="urn:microsoft.com/office/officeart/2005/8/layout/default"/>
    <dgm:cxn modelId="{88DB589A-DA5C-4F18-B09E-1F1348DE354F}" type="presParOf" srcId="{6CCD0FB2-C67F-4452-8E1F-B20AEEE44268}" destId="{5A72731F-4A3E-4989-9BC3-450760CA7757}" srcOrd="12" destOrd="0" presId="urn:microsoft.com/office/officeart/2005/8/layout/default"/>
    <dgm:cxn modelId="{B3411A19-1903-4267-A3B9-BC21AC95147A}" type="presParOf" srcId="{6CCD0FB2-C67F-4452-8E1F-B20AEEE44268}" destId="{E93A1AF6-85C9-4597-8751-0BCFC2808E25}" srcOrd="13" destOrd="0" presId="urn:microsoft.com/office/officeart/2005/8/layout/default"/>
    <dgm:cxn modelId="{61CD45BF-14A8-4317-813B-CCAB5A47F03E}" type="presParOf" srcId="{6CCD0FB2-C67F-4452-8E1F-B20AEEE44268}" destId="{E9283E0F-9B58-49F0-966F-604AD29635A5}" srcOrd="14" destOrd="0" presId="urn:microsoft.com/office/officeart/2005/8/layout/default"/>
    <dgm:cxn modelId="{1AD83B7D-61E0-43E8-AC7F-F16F6ACE1DFD}" type="presParOf" srcId="{6CCD0FB2-C67F-4452-8E1F-B20AEEE44268}" destId="{7D684D16-F208-4095-96F5-2D47EB34CEE2}" srcOrd="15" destOrd="0" presId="urn:microsoft.com/office/officeart/2005/8/layout/default"/>
    <dgm:cxn modelId="{B29DFBE6-F2A7-462A-8958-4E4BC1D77A92}" type="presParOf" srcId="{6CCD0FB2-C67F-4452-8E1F-B20AEEE44268}" destId="{C866F3B1-E7A1-4CE8-96D1-1B7A1AF6E979}" srcOrd="16" destOrd="0" presId="urn:microsoft.com/office/officeart/2005/8/layout/default"/>
    <dgm:cxn modelId="{71F58F64-066C-4C9A-9F73-D21B222F8DF7}" type="presParOf" srcId="{6CCD0FB2-C67F-4452-8E1F-B20AEEE44268}" destId="{573E2C0D-B0E2-459F-A8FE-ABBAD400DC80}" srcOrd="17" destOrd="0" presId="urn:microsoft.com/office/officeart/2005/8/layout/default"/>
    <dgm:cxn modelId="{9A5D389F-211B-4776-954B-5F74910D9547}" type="presParOf" srcId="{6CCD0FB2-C67F-4452-8E1F-B20AEEE44268}" destId="{F1F48E27-B64C-404E-B691-01230DB94E58}" srcOrd="18" destOrd="0" presId="urn:microsoft.com/office/officeart/2005/8/layout/default"/>
    <dgm:cxn modelId="{0820E51B-D2A4-47E5-AAFE-E292CF512765}" type="presParOf" srcId="{6CCD0FB2-C67F-4452-8E1F-B20AEEE44268}" destId="{F363F8B6-9E29-44B7-B746-C2E4D7B94D0A}" srcOrd="19" destOrd="0" presId="urn:microsoft.com/office/officeart/2005/8/layout/default"/>
    <dgm:cxn modelId="{01B6B143-D179-4BB5-B59A-1864A41C63C8}" type="presParOf" srcId="{6CCD0FB2-C67F-4452-8E1F-B20AEEE44268}" destId="{415202D0-7D94-4336-ACDC-0BABF087136A}" srcOrd="20" destOrd="0" presId="urn:microsoft.com/office/officeart/2005/8/layout/default"/>
    <dgm:cxn modelId="{3C3BCAB9-948D-460C-8CE1-AC12DFFAD8E2}" type="presParOf" srcId="{6CCD0FB2-C67F-4452-8E1F-B20AEEE44268}" destId="{BF993027-BC74-443E-859F-61F22946EF1F}" srcOrd="21" destOrd="0" presId="urn:microsoft.com/office/officeart/2005/8/layout/default"/>
    <dgm:cxn modelId="{B33E3122-3597-4593-B19F-6B87AF3A2E0A}" type="presParOf" srcId="{6CCD0FB2-C67F-4452-8E1F-B20AEEE44268}" destId="{E384EF8E-B3DB-4A7C-854F-771F4C7A1058}" srcOrd="22" destOrd="0" presId="urn:microsoft.com/office/officeart/2005/8/layout/default"/>
    <dgm:cxn modelId="{878EE83F-9346-4AD3-988B-C57C01569E81}" type="presParOf" srcId="{6CCD0FB2-C67F-4452-8E1F-B20AEEE44268}" destId="{865BA7A2-4DEB-4428-AC56-AB2CF5E882F6}" srcOrd="23" destOrd="0" presId="urn:microsoft.com/office/officeart/2005/8/layout/default"/>
    <dgm:cxn modelId="{8AF2446D-E2A6-429C-9BF5-3F8D6224ADE1}" type="presParOf" srcId="{6CCD0FB2-C67F-4452-8E1F-B20AEEE44268}" destId="{FF1792CE-03B9-4B7C-8C6A-9FF2E05CE16E}" srcOrd="24" destOrd="0" presId="urn:microsoft.com/office/officeart/2005/8/layout/default"/>
    <dgm:cxn modelId="{1D8E6611-F8AD-485D-ACFC-2E79B2BB2FA6}" type="presParOf" srcId="{6CCD0FB2-C67F-4452-8E1F-B20AEEE44268}" destId="{115300E8-919F-4F43-93F6-E95D95427FDF}" srcOrd="25" destOrd="0" presId="urn:microsoft.com/office/officeart/2005/8/layout/default"/>
    <dgm:cxn modelId="{6A801BB8-060A-42EC-9DFC-36785DC01FD3}" type="presParOf" srcId="{6CCD0FB2-C67F-4452-8E1F-B20AEEE44268}" destId="{547C3539-1AC1-4FC4-97DB-340DD5DC0334}" srcOrd="26" destOrd="0" presId="urn:microsoft.com/office/officeart/2005/8/layout/default"/>
    <dgm:cxn modelId="{C847FE79-03B3-44EE-A709-E418EC799957}" type="presParOf" srcId="{6CCD0FB2-C67F-4452-8E1F-B20AEEE44268}" destId="{BFDBF46B-AA3C-4EFA-BC5F-1A0DF2359575}" srcOrd="27" destOrd="0" presId="urn:microsoft.com/office/officeart/2005/8/layout/default"/>
    <dgm:cxn modelId="{BFB7F48E-64DC-4112-907F-22EC4A3F97E3}" type="presParOf" srcId="{6CCD0FB2-C67F-4452-8E1F-B20AEEE44268}" destId="{72E2893C-4209-4436-B3FB-D18EEA633D00}" srcOrd="2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4E24FE1-05C6-4BB5-AE5D-225D54199F1B}" type="doc">
      <dgm:prSet loTypeId="urn:microsoft.com/office/officeart/2005/8/layout/default" loCatId="list" qsTypeId="urn:microsoft.com/office/officeart/2005/8/quickstyle/simple4" qsCatId="simple" csTypeId="urn:microsoft.com/office/officeart/2005/8/colors/colorful5" csCatId="colorful" phldr="1"/>
      <dgm:spPr/>
      <dgm:t>
        <a:bodyPr/>
        <a:lstStyle/>
        <a:p>
          <a:endParaRPr lang="en-US"/>
        </a:p>
      </dgm:t>
    </dgm:pt>
    <dgm:pt modelId="{13CE5F62-FA82-4C47-A8B8-B7452CA22967}">
      <dgm:prSet/>
      <dgm: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pPr algn="ctr"/>
          <a:r>
            <a:rPr lang="en-US" b="1" dirty="0">
              <a:latin typeface="Google Sans"/>
            </a:rPr>
            <a:t>Competitive Compensation &amp; Total Rewards Package</a:t>
          </a:r>
        </a:p>
      </dgm:t>
    </dgm:pt>
    <dgm:pt modelId="{BE5FDFFC-E918-42B5-AA99-BACE6109522E}" type="parTrans" cxnId="{0F5E6428-9108-49D8-8BD6-195C6A22BB64}">
      <dgm:prSet/>
      <dgm:spPr/>
      <dgm:t>
        <a:bodyPr/>
        <a:lstStyle/>
        <a:p>
          <a:endParaRPr lang="en-US"/>
        </a:p>
      </dgm:t>
    </dgm:pt>
    <dgm:pt modelId="{6E1489F1-2529-4411-9167-E3F95A5E0F52}" type="sibTrans" cxnId="{0F5E6428-9108-49D8-8BD6-195C6A22BB64}">
      <dgm:prSet/>
      <dgm:spPr/>
      <dgm:t>
        <a:bodyPr/>
        <a:lstStyle/>
        <a:p>
          <a:endParaRPr lang="en-US"/>
        </a:p>
      </dgm:t>
    </dgm:pt>
    <dgm:pt modelId="{27A40CD1-CF27-479E-80BE-50FD6F3F9B58}">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pPr algn="ctr"/>
          <a:r>
            <a:rPr lang="en-US" b="1" dirty="0">
              <a:latin typeface="Google Sans"/>
            </a:rPr>
            <a:t>Professional Development Opportunities</a:t>
          </a:r>
        </a:p>
      </dgm:t>
    </dgm:pt>
    <dgm:pt modelId="{BB7C7A0A-F8EF-4F9A-AD6B-A41602024697}" type="parTrans" cxnId="{5F1CF8F2-088B-4C53-83E5-E7ECDBB4B9C7}">
      <dgm:prSet/>
      <dgm:spPr/>
      <dgm:t>
        <a:bodyPr/>
        <a:lstStyle/>
        <a:p>
          <a:endParaRPr lang="en-US"/>
        </a:p>
      </dgm:t>
    </dgm:pt>
    <dgm:pt modelId="{678A39C7-63DA-4A61-9C71-ABA980E7D727}" type="sibTrans" cxnId="{5F1CF8F2-088B-4C53-83E5-E7ECDBB4B9C7}">
      <dgm:prSet/>
      <dgm:spPr/>
      <dgm:t>
        <a:bodyPr/>
        <a:lstStyle/>
        <a:p>
          <a:endParaRPr lang="en-US"/>
        </a:p>
      </dgm:t>
    </dgm:pt>
    <dgm:pt modelId="{07BC35FD-1BD5-4C64-BDFF-DC6A2BABAF84}">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pPr algn="ctr"/>
          <a:r>
            <a:rPr lang="en-US" b="1" dirty="0">
              <a:latin typeface="Google Sans"/>
            </a:rPr>
            <a:t>Recognition &amp; Rewards</a:t>
          </a:r>
        </a:p>
      </dgm:t>
    </dgm:pt>
    <dgm:pt modelId="{916BDB3C-48D1-4776-A697-09C7B644DA90}" type="parTrans" cxnId="{4968AA0A-D632-4012-A869-D76841DB3266}">
      <dgm:prSet/>
      <dgm:spPr/>
      <dgm:t>
        <a:bodyPr/>
        <a:lstStyle/>
        <a:p>
          <a:endParaRPr lang="en-US"/>
        </a:p>
      </dgm:t>
    </dgm:pt>
    <dgm:pt modelId="{8EE43C40-F0DF-465D-B33A-1D4F4B662B5F}" type="sibTrans" cxnId="{4968AA0A-D632-4012-A869-D76841DB3266}">
      <dgm:prSet/>
      <dgm:spPr/>
      <dgm:t>
        <a:bodyPr/>
        <a:lstStyle/>
        <a:p>
          <a:endParaRPr lang="en-US"/>
        </a:p>
      </dgm:t>
    </dgm:pt>
    <dgm:pt modelId="{9DE22065-7EBA-4B8A-A1D4-4D8DF2A14493}">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pPr algn="ctr"/>
          <a:r>
            <a:rPr lang="en-US" b="1" dirty="0">
              <a:latin typeface="Google Sans"/>
            </a:rPr>
            <a:t>Work-Life Balance</a:t>
          </a:r>
        </a:p>
      </dgm:t>
    </dgm:pt>
    <dgm:pt modelId="{D268917D-8FD7-4319-95C3-77F46D31DB42}" type="parTrans" cxnId="{055686A2-2AF7-4D61-B023-4456BBAAA26C}">
      <dgm:prSet/>
      <dgm:spPr/>
      <dgm:t>
        <a:bodyPr/>
        <a:lstStyle/>
        <a:p>
          <a:endParaRPr lang="en-US"/>
        </a:p>
      </dgm:t>
    </dgm:pt>
    <dgm:pt modelId="{9FDAD6C9-64CC-4955-9152-5532F8B0F950}" type="sibTrans" cxnId="{055686A2-2AF7-4D61-B023-4456BBAAA26C}">
      <dgm:prSet/>
      <dgm:spPr/>
      <dgm:t>
        <a:bodyPr/>
        <a:lstStyle/>
        <a:p>
          <a:endParaRPr lang="en-US"/>
        </a:p>
      </dgm:t>
    </dgm:pt>
    <dgm:pt modelId="{53031D18-EC5D-4D28-8020-D427E3BC9096}">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pPr algn="ctr"/>
          <a:r>
            <a:rPr lang="en-US" b="1" dirty="0">
              <a:latin typeface="Google Sans"/>
            </a:rPr>
            <a:t>Employee Engagement Initiatives</a:t>
          </a:r>
        </a:p>
      </dgm:t>
    </dgm:pt>
    <dgm:pt modelId="{B4198FB2-5CBD-48E9-B878-5E3F24CE089B}" type="parTrans" cxnId="{4CC1D221-9B14-404A-93D7-E4B7956A182F}">
      <dgm:prSet/>
      <dgm:spPr/>
      <dgm:t>
        <a:bodyPr/>
        <a:lstStyle/>
        <a:p>
          <a:endParaRPr lang="en-US"/>
        </a:p>
      </dgm:t>
    </dgm:pt>
    <dgm:pt modelId="{422A2ABB-B218-4775-B3FD-D396F1A12BF9}" type="sibTrans" cxnId="{4CC1D221-9B14-404A-93D7-E4B7956A182F}">
      <dgm:prSet/>
      <dgm:spPr/>
      <dgm:t>
        <a:bodyPr/>
        <a:lstStyle/>
        <a:p>
          <a:endParaRPr lang="en-US"/>
        </a:p>
      </dgm:t>
    </dgm:pt>
    <dgm:pt modelId="{4270D181-EA0D-4AB6-8958-9C2929692CA0}">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pPr algn="ctr"/>
          <a:r>
            <a:rPr lang="en-US" b="1" dirty="0">
              <a:latin typeface="Google Sans"/>
            </a:rPr>
            <a:t>Flexible Work Arrangements</a:t>
          </a:r>
        </a:p>
      </dgm:t>
    </dgm:pt>
    <dgm:pt modelId="{AC870D55-619D-4A6D-8C33-C215B46E3EDB}" type="parTrans" cxnId="{1C9679D4-9DF3-4FC7-833D-8A40ED8ABE0F}">
      <dgm:prSet/>
      <dgm:spPr/>
      <dgm:t>
        <a:bodyPr/>
        <a:lstStyle/>
        <a:p>
          <a:endParaRPr lang="en-US"/>
        </a:p>
      </dgm:t>
    </dgm:pt>
    <dgm:pt modelId="{74F96E6F-75E6-48DB-9125-11C953E8F631}" type="sibTrans" cxnId="{1C9679D4-9DF3-4FC7-833D-8A40ED8ABE0F}">
      <dgm:prSet/>
      <dgm:spPr/>
      <dgm:t>
        <a:bodyPr/>
        <a:lstStyle/>
        <a:p>
          <a:endParaRPr lang="en-US"/>
        </a:p>
      </dgm:t>
    </dgm:pt>
    <dgm:pt modelId="{D5963185-D3F1-4248-BCDE-67A6D09836E9}">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pPr algn="ctr"/>
          <a:r>
            <a:rPr lang="en-US" b="1" dirty="0">
              <a:latin typeface="Google Sans"/>
            </a:rPr>
            <a:t>Effective Leadership</a:t>
          </a:r>
        </a:p>
      </dgm:t>
    </dgm:pt>
    <dgm:pt modelId="{50094E1C-AFDB-4442-B167-C570FDF9A3E0}" type="parTrans" cxnId="{A53204ED-883F-4F9E-90E9-A5A3AFC5C538}">
      <dgm:prSet/>
      <dgm:spPr/>
      <dgm:t>
        <a:bodyPr/>
        <a:lstStyle/>
        <a:p>
          <a:endParaRPr lang="en-US"/>
        </a:p>
      </dgm:t>
    </dgm:pt>
    <dgm:pt modelId="{6078770B-B462-491E-82B1-02709CFE98B8}" type="sibTrans" cxnId="{A53204ED-883F-4F9E-90E9-A5A3AFC5C538}">
      <dgm:prSet/>
      <dgm:spPr/>
      <dgm:t>
        <a:bodyPr/>
        <a:lstStyle/>
        <a:p>
          <a:endParaRPr lang="en-US"/>
        </a:p>
      </dgm:t>
    </dgm:pt>
    <dgm:pt modelId="{544DD243-FC5D-432A-8AA8-CB0928A0E0BA}">
      <dgm:prSet/>
      <dgm: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pPr algn="ctr"/>
          <a:r>
            <a:rPr lang="en-US" b="1" dirty="0">
              <a:latin typeface="Google Sans"/>
            </a:rPr>
            <a:t>Communication</a:t>
          </a:r>
        </a:p>
      </dgm:t>
    </dgm:pt>
    <dgm:pt modelId="{AB761F05-DD47-4D46-A55D-A3BFB02E0FA5}" type="parTrans" cxnId="{13C3538D-EFF6-4167-A634-27D33905195A}">
      <dgm:prSet/>
      <dgm:spPr/>
      <dgm:t>
        <a:bodyPr/>
        <a:lstStyle/>
        <a:p>
          <a:endParaRPr lang="en-US"/>
        </a:p>
      </dgm:t>
    </dgm:pt>
    <dgm:pt modelId="{A887CC0B-32F6-427B-A523-1CAD3562A725}" type="sibTrans" cxnId="{13C3538D-EFF6-4167-A634-27D33905195A}">
      <dgm:prSet/>
      <dgm:spPr/>
      <dgm:t>
        <a:bodyPr/>
        <a:lstStyle/>
        <a:p>
          <a:endParaRPr lang="en-US"/>
        </a:p>
      </dgm:t>
    </dgm:pt>
    <dgm:pt modelId="{09A743F2-50E0-4480-8B57-32FAD1E2A29C}">
      <dgm:prSet/>
      <dgm:sp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pPr algn="ctr"/>
          <a:r>
            <a:rPr lang="en-US" b="1" dirty="0">
              <a:latin typeface="Google Sans"/>
            </a:rPr>
            <a:t>Create a Positive Work Culture</a:t>
          </a:r>
        </a:p>
      </dgm:t>
    </dgm:pt>
    <dgm:pt modelId="{BE8A300D-F3AA-4404-AF49-DFA0344297DF}" type="parTrans" cxnId="{5186E307-7225-4994-9EDE-A085C6CD718F}">
      <dgm:prSet/>
      <dgm:spPr/>
      <dgm:t>
        <a:bodyPr/>
        <a:lstStyle/>
        <a:p>
          <a:endParaRPr lang="en-US"/>
        </a:p>
      </dgm:t>
    </dgm:pt>
    <dgm:pt modelId="{8F9A35C0-648A-4C2D-95FD-3DDB579D2925}" type="sibTrans" cxnId="{5186E307-7225-4994-9EDE-A085C6CD718F}">
      <dgm:prSet/>
      <dgm:spPr/>
      <dgm:t>
        <a:bodyPr/>
        <a:lstStyle/>
        <a:p>
          <a:endParaRPr lang="en-US"/>
        </a:p>
      </dgm:t>
    </dgm:pt>
    <dgm:pt modelId="{FC70B770-46F5-410C-A448-7FBA793D03CD}">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pPr algn="ctr"/>
          <a:r>
            <a:rPr lang="en-US" b="1" dirty="0">
              <a:latin typeface="Google Sans"/>
            </a:rPr>
            <a:t>Hire the Right People!</a:t>
          </a:r>
        </a:p>
      </dgm:t>
    </dgm:pt>
    <dgm:pt modelId="{3906E0FA-0C1B-47EB-8430-2F52C2DC5A8D}" type="parTrans" cxnId="{E59967F8-FA52-40CE-A8C1-CDD5BB257B84}">
      <dgm:prSet/>
      <dgm:spPr/>
      <dgm:t>
        <a:bodyPr/>
        <a:lstStyle/>
        <a:p>
          <a:endParaRPr lang="en-US"/>
        </a:p>
      </dgm:t>
    </dgm:pt>
    <dgm:pt modelId="{745583F2-C35B-4007-91D1-819D3B551F61}" type="sibTrans" cxnId="{E59967F8-FA52-40CE-A8C1-CDD5BB257B84}">
      <dgm:prSet/>
      <dgm:spPr/>
      <dgm:t>
        <a:bodyPr/>
        <a:lstStyle/>
        <a:p>
          <a:endParaRPr lang="en-US"/>
        </a:p>
      </dgm:t>
    </dgm:pt>
    <dgm:pt modelId="{FEA4DADE-35F6-496C-9DBA-AB1160DEE600}">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pPr algn="ctr"/>
          <a:r>
            <a:rPr lang="en-US" b="1" dirty="0">
              <a:latin typeface="Google Sans"/>
            </a:rPr>
            <a:t>Clear Career Paths</a:t>
          </a:r>
        </a:p>
      </dgm:t>
    </dgm:pt>
    <dgm:pt modelId="{C318CEC2-FDB3-48A5-96EC-CB1FA291B0B1}" type="parTrans" cxnId="{1DE1CF99-E3C7-4284-A69A-30AD9641C692}">
      <dgm:prSet/>
      <dgm:spPr/>
      <dgm:t>
        <a:bodyPr/>
        <a:lstStyle/>
        <a:p>
          <a:endParaRPr lang="en-US"/>
        </a:p>
      </dgm:t>
    </dgm:pt>
    <dgm:pt modelId="{F276BA90-8347-4E8D-A90E-122388E07A12}" type="sibTrans" cxnId="{1DE1CF99-E3C7-4284-A69A-30AD9641C692}">
      <dgm:prSet/>
      <dgm:spPr/>
      <dgm:t>
        <a:bodyPr/>
        <a:lstStyle/>
        <a:p>
          <a:endParaRPr lang="en-US"/>
        </a:p>
      </dgm:t>
    </dgm:pt>
    <dgm:pt modelId="{3F2F31CB-B312-4E95-862D-EB9C1DBFDBEB}">
      <dgm:prSet/>
      <dgm:spPr>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dgm:spPr>
      <dgm:t>
        <a:bodyPr/>
        <a:lstStyle/>
        <a:p>
          <a:pPr algn="ctr"/>
          <a:r>
            <a:rPr lang="en-US" b="1" dirty="0">
              <a:latin typeface="Google Sans"/>
            </a:rPr>
            <a:t>Employee Well-Being Programs</a:t>
          </a:r>
        </a:p>
      </dgm:t>
    </dgm:pt>
    <dgm:pt modelId="{9718FAE5-DEDD-4423-A0E3-3E57C4417DF3}" type="parTrans" cxnId="{F46FF252-3688-4C74-8EC1-ABF835AC869C}">
      <dgm:prSet/>
      <dgm:spPr/>
      <dgm:t>
        <a:bodyPr/>
        <a:lstStyle/>
        <a:p>
          <a:endParaRPr lang="en-US"/>
        </a:p>
      </dgm:t>
    </dgm:pt>
    <dgm:pt modelId="{0806A2C9-94D4-4577-BC5D-CFC63D756939}" type="sibTrans" cxnId="{F46FF252-3688-4C74-8EC1-ABF835AC869C}">
      <dgm:prSet/>
      <dgm:spPr/>
      <dgm:t>
        <a:bodyPr/>
        <a:lstStyle/>
        <a:p>
          <a:endParaRPr lang="en-US"/>
        </a:p>
      </dgm:t>
    </dgm:pt>
    <dgm:pt modelId="{81481E32-D566-4CF9-A052-E2EC9919ABDE}" type="pres">
      <dgm:prSet presAssocID="{24E24FE1-05C6-4BB5-AE5D-225D54199F1B}" presName="diagram" presStyleCnt="0">
        <dgm:presLayoutVars>
          <dgm:dir/>
          <dgm:resizeHandles val="exact"/>
        </dgm:presLayoutVars>
      </dgm:prSet>
      <dgm:spPr/>
    </dgm:pt>
    <dgm:pt modelId="{4FAB0714-B5FE-435D-BFFD-9DD0974807B2}" type="pres">
      <dgm:prSet presAssocID="{D5963185-D3F1-4248-BCDE-67A6D09836E9}" presName="node" presStyleLbl="node1" presStyleIdx="0" presStyleCnt="12" custScaleX="110298">
        <dgm:presLayoutVars>
          <dgm:bulletEnabled val="1"/>
        </dgm:presLayoutVars>
      </dgm:prSet>
      <dgm:spPr/>
    </dgm:pt>
    <dgm:pt modelId="{AF306068-FC2D-41DE-90B2-09F8E57F357B}" type="pres">
      <dgm:prSet presAssocID="{6078770B-B462-491E-82B1-02709CFE98B8}" presName="sibTrans" presStyleCnt="0"/>
      <dgm:spPr/>
    </dgm:pt>
    <dgm:pt modelId="{18A641A9-850A-4C8A-BB88-067C3E11157D}" type="pres">
      <dgm:prSet presAssocID="{544DD243-FC5D-432A-8AA8-CB0928A0E0BA}" presName="node" presStyleLbl="node1" presStyleIdx="1" presStyleCnt="12" custScaleX="106453" custScaleY="88458">
        <dgm:presLayoutVars>
          <dgm:bulletEnabled val="1"/>
        </dgm:presLayoutVars>
      </dgm:prSet>
      <dgm:spPr/>
    </dgm:pt>
    <dgm:pt modelId="{5A3FAA7E-0344-498A-AE7F-B59DD21E19D6}" type="pres">
      <dgm:prSet presAssocID="{A887CC0B-32F6-427B-A523-1CAD3562A725}" presName="sibTrans" presStyleCnt="0"/>
      <dgm:spPr/>
    </dgm:pt>
    <dgm:pt modelId="{E48C58E9-58B8-41E9-9B3D-342647F338C9}" type="pres">
      <dgm:prSet presAssocID="{09A743F2-50E0-4480-8B57-32FAD1E2A29C}" presName="node" presStyleLbl="node1" presStyleIdx="2" presStyleCnt="12">
        <dgm:presLayoutVars>
          <dgm:bulletEnabled val="1"/>
        </dgm:presLayoutVars>
      </dgm:prSet>
      <dgm:spPr/>
    </dgm:pt>
    <dgm:pt modelId="{38DD8699-3F84-4592-B6BE-37502A083498}" type="pres">
      <dgm:prSet presAssocID="{8F9A35C0-648A-4C2D-95FD-3DDB579D2925}" presName="sibTrans" presStyleCnt="0"/>
      <dgm:spPr/>
    </dgm:pt>
    <dgm:pt modelId="{B25346BA-81EF-40A7-8D32-282789C39C23}" type="pres">
      <dgm:prSet presAssocID="{FC70B770-46F5-410C-A448-7FBA793D03CD}" presName="node" presStyleLbl="node1" presStyleIdx="3" presStyleCnt="12">
        <dgm:presLayoutVars>
          <dgm:bulletEnabled val="1"/>
        </dgm:presLayoutVars>
      </dgm:prSet>
      <dgm:spPr/>
    </dgm:pt>
    <dgm:pt modelId="{B87C6CDC-9EA4-4B90-8013-9F35C1BA5344}" type="pres">
      <dgm:prSet presAssocID="{745583F2-C35B-4007-91D1-819D3B551F61}" presName="sibTrans" presStyleCnt="0"/>
      <dgm:spPr/>
    </dgm:pt>
    <dgm:pt modelId="{D9191583-1830-46C9-A226-FBEF27A7D6F5}" type="pres">
      <dgm:prSet presAssocID="{13CE5F62-FA82-4C47-A8B8-B7452CA22967}" presName="node" presStyleLbl="node1" presStyleIdx="4" presStyleCnt="12">
        <dgm:presLayoutVars>
          <dgm:bulletEnabled val="1"/>
        </dgm:presLayoutVars>
      </dgm:prSet>
      <dgm:spPr/>
    </dgm:pt>
    <dgm:pt modelId="{1931E618-065C-498D-A809-D906DACFBD5F}" type="pres">
      <dgm:prSet presAssocID="{6E1489F1-2529-4411-9167-E3F95A5E0F52}" presName="sibTrans" presStyleCnt="0"/>
      <dgm:spPr/>
    </dgm:pt>
    <dgm:pt modelId="{7B432E3D-9E45-4ED5-BCF5-9BF54EB19CDB}" type="pres">
      <dgm:prSet presAssocID="{3F2F31CB-B312-4E95-862D-EB9C1DBFDBEB}" presName="node" presStyleLbl="node1" presStyleIdx="5" presStyleCnt="12">
        <dgm:presLayoutVars>
          <dgm:bulletEnabled val="1"/>
        </dgm:presLayoutVars>
      </dgm:prSet>
      <dgm:spPr/>
    </dgm:pt>
    <dgm:pt modelId="{780DF9A5-FFF5-4096-908A-15A1E9C82C4A}" type="pres">
      <dgm:prSet presAssocID="{0806A2C9-94D4-4577-BC5D-CFC63D756939}" presName="sibTrans" presStyleCnt="0"/>
      <dgm:spPr/>
    </dgm:pt>
    <dgm:pt modelId="{87110602-99C2-4500-AA4D-5D674A9748B2}" type="pres">
      <dgm:prSet presAssocID="{27A40CD1-CF27-479E-80BE-50FD6F3F9B58}" presName="node" presStyleLbl="node1" presStyleIdx="6" presStyleCnt="12">
        <dgm:presLayoutVars>
          <dgm:bulletEnabled val="1"/>
        </dgm:presLayoutVars>
      </dgm:prSet>
      <dgm:spPr/>
    </dgm:pt>
    <dgm:pt modelId="{DE650886-6F6B-48C0-94A0-832D92C6BB98}" type="pres">
      <dgm:prSet presAssocID="{678A39C7-63DA-4A61-9C71-ABA980E7D727}" presName="sibTrans" presStyleCnt="0"/>
      <dgm:spPr/>
    </dgm:pt>
    <dgm:pt modelId="{BE07AA49-95D8-4F6A-A150-EC5152E4D3D1}" type="pres">
      <dgm:prSet presAssocID="{FEA4DADE-35F6-496C-9DBA-AB1160DEE600}" presName="node" presStyleLbl="node1" presStyleIdx="7" presStyleCnt="12">
        <dgm:presLayoutVars>
          <dgm:bulletEnabled val="1"/>
        </dgm:presLayoutVars>
      </dgm:prSet>
      <dgm:spPr/>
    </dgm:pt>
    <dgm:pt modelId="{EF01BDBF-8DD1-4655-BE7A-EC0635956A03}" type="pres">
      <dgm:prSet presAssocID="{F276BA90-8347-4E8D-A90E-122388E07A12}" presName="sibTrans" presStyleCnt="0"/>
      <dgm:spPr/>
    </dgm:pt>
    <dgm:pt modelId="{BCE69A67-5DB9-43C4-AF5E-27625F3AB44D}" type="pres">
      <dgm:prSet presAssocID="{07BC35FD-1BD5-4C64-BDFF-DC6A2BABAF84}" presName="node" presStyleLbl="node1" presStyleIdx="8" presStyleCnt="12">
        <dgm:presLayoutVars>
          <dgm:bulletEnabled val="1"/>
        </dgm:presLayoutVars>
      </dgm:prSet>
      <dgm:spPr/>
    </dgm:pt>
    <dgm:pt modelId="{FBEF2D62-8DF6-4FDA-A4C7-269BBAB99A63}" type="pres">
      <dgm:prSet presAssocID="{8EE43C40-F0DF-465D-B33A-1D4F4B662B5F}" presName="sibTrans" presStyleCnt="0"/>
      <dgm:spPr/>
    </dgm:pt>
    <dgm:pt modelId="{4175CABC-76AB-430C-8A4A-D373366D9C4D}" type="pres">
      <dgm:prSet presAssocID="{9DE22065-7EBA-4B8A-A1D4-4D8DF2A14493}" presName="node" presStyleLbl="node1" presStyleIdx="9" presStyleCnt="12">
        <dgm:presLayoutVars>
          <dgm:bulletEnabled val="1"/>
        </dgm:presLayoutVars>
      </dgm:prSet>
      <dgm:spPr/>
    </dgm:pt>
    <dgm:pt modelId="{C6B32BEE-5273-4C4D-91C8-4C10EBA26055}" type="pres">
      <dgm:prSet presAssocID="{9FDAD6C9-64CC-4955-9152-5532F8B0F950}" presName="sibTrans" presStyleCnt="0"/>
      <dgm:spPr/>
    </dgm:pt>
    <dgm:pt modelId="{4A8B7BC9-DEC7-45B7-BA3A-FCC1D5EFC45E}" type="pres">
      <dgm:prSet presAssocID="{53031D18-EC5D-4D28-8020-D427E3BC9096}" presName="node" presStyleLbl="node1" presStyleIdx="10" presStyleCnt="12">
        <dgm:presLayoutVars>
          <dgm:bulletEnabled val="1"/>
        </dgm:presLayoutVars>
      </dgm:prSet>
      <dgm:spPr/>
    </dgm:pt>
    <dgm:pt modelId="{63B1F115-8DD1-4577-B606-9D2A83FBADD7}" type="pres">
      <dgm:prSet presAssocID="{422A2ABB-B218-4775-B3FD-D396F1A12BF9}" presName="sibTrans" presStyleCnt="0"/>
      <dgm:spPr/>
    </dgm:pt>
    <dgm:pt modelId="{33E58CFD-5B72-4EE8-8B04-1120B97CC7F2}" type="pres">
      <dgm:prSet presAssocID="{4270D181-EA0D-4AB6-8958-9C2929692CA0}" presName="node" presStyleLbl="node1" presStyleIdx="11" presStyleCnt="12">
        <dgm:presLayoutVars>
          <dgm:bulletEnabled val="1"/>
        </dgm:presLayoutVars>
      </dgm:prSet>
      <dgm:spPr/>
    </dgm:pt>
  </dgm:ptLst>
  <dgm:cxnLst>
    <dgm:cxn modelId="{8E88A607-9D43-41DF-B3BC-4079D39AFE41}" type="presOf" srcId="{3F2F31CB-B312-4E95-862D-EB9C1DBFDBEB}" destId="{7B432E3D-9E45-4ED5-BCF5-9BF54EB19CDB}" srcOrd="0" destOrd="0" presId="urn:microsoft.com/office/officeart/2005/8/layout/default"/>
    <dgm:cxn modelId="{5186E307-7225-4994-9EDE-A085C6CD718F}" srcId="{24E24FE1-05C6-4BB5-AE5D-225D54199F1B}" destId="{09A743F2-50E0-4480-8B57-32FAD1E2A29C}" srcOrd="2" destOrd="0" parTransId="{BE8A300D-F3AA-4404-AF49-DFA0344297DF}" sibTransId="{8F9A35C0-648A-4C2D-95FD-3DDB579D2925}"/>
    <dgm:cxn modelId="{4968AA0A-D632-4012-A869-D76841DB3266}" srcId="{24E24FE1-05C6-4BB5-AE5D-225D54199F1B}" destId="{07BC35FD-1BD5-4C64-BDFF-DC6A2BABAF84}" srcOrd="8" destOrd="0" parTransId="{916BDB3C-48D1-4776-A697-09C7B644DA90}" sibTransId="{8EE43C40-F0DF-465D-B33A-1D4F4B662B5F}"/>
    <dgm:cxn modelId="{20017618-8C3A-4AE5-BC65-32F7AE102237}" type="presOf" srcId="{544DD243-FC5D-432A-8AA8-CB0928A0E0BA}" destId="{18A641A9-850A-4C8A-BB88-067C3E11157D}" srcOrd="0" destOrd="0" presId="urn:microsoft.com/office/officeart/2005/8/layout/default"/>
    <dgm:cxn modelId="{4CC1D221-9B14-404A-93D7-E4B7956A182F}" srcId="{24E24FE1-05C6-4BB5-AE5D-225D54199F1B}" destId="{53031D18-EC5D-4D28-8020-D427E3BC9096}" srcOrd="10" destOrd="0" parTransId="{B4198FB2-5CBD-48E9-B878-5E3F24CE089B}" sibTransId="{422A2ABB-B218-4775-B3FD-D396F1A12BF9}"/>
    <dgm:cxn modelId="{E12C0627-50B5-414F-BEBE-2B7B2AB06DC4}" type="presOf" srcId="{FC70B770-46F5-410C-A448-7FBA793D03CD}" destId="{B25346BA-81EF-40A7-8D32-282789C39C23}" srcOrd="0" destOrd="0" presId="urn:microsoft.com/office/officeart/2005/8/layout/default"/>
    <dgm:cxn modelId="{0F5E6428-9108-49D8-8BD6-195C6A22BB64}" srcId="{24E24FE1-05C6-4BB5-AE5D-225D54199F1B}" destId="{13CE5F62-FA82-4C47-A8B8-B7452CA22967}" srcOrd="4" destOrd="0" parTransId="{BE5FDFFC-E918-42B5-AA99-BACE6109522E}" sibTransId="{6E1489F1-2529-4411-9167-E3F95A5E0F52}"/>
    <dgm:cxn modelId="{2430F02E-2F12-4F8E-B7AB-9FD4DB215CF0}" type="presOf" srcId="{53031D18-EC5D-4D28-8020-D427E3BC9096}" destId="{4A8B7BC9-DEC7-45B7-BA3A-FCC1D5EFC45E}" srcOrd="0" destOrd="0" presId="urn:microsoft.com/office/officeart/2005/8/layout/default"/>
    <dgm:cxn modelId="{1BBAC56D-DF7E-4345-8022-1E95BDC64495}" type="presOf" srcId="{9DE22065-7EBA-4B8A-A1D4-4D8DF2A14493}" destId="{4175CABC-76AB-430C-8A4A-D373366D9C4D}" srcOrd="0" destOrd="0" presId="urn:microsoft.com/office/officeart/2005/8/layout/default"/>
    <dgm:cxn modelId="{F46FF252-3688-4C74-8EC1-ABF835AC869C}" srcId="{24E24FE1-05C6-4BB5-AE5D-225D54199F1B}" destId="{3F2F31CB-B312-4E95-862D-EB9C1DBFDBEB}" srcOrd="5" destOrd="0" parTransId="{9718FAE5-DEDD-4423-A0E3-3E57C4417DF3}" sibTransId="{0806A2C9-94D4-4577-BC5D-CFC63D756939}"/>
    <dgm:cxn modelId="{79574985-A320-4651-8BA7-D1DFE7A43B7F}" type="presOf" srcId="{D5963185-D3F1-4248-BCDE-67A6D09836E9}" destId="{4FAB0714-B5FE-435D-BFFD-9DD0974807B2}" srcOrd="0" destOrd="0" presId="urn:microsoft.com/office/officeart/2005/8/layout/default"/>
    <dgm:cxn modelId="{13C3538D-EFF6-4167-A634-27D33905195A}" srcId="{24E24FE1-05C6-4BB5-AE5D-225D54199F1B}" destId="{544DD243-FC5D-432A-8AA8-CB0928A0E0BA}" srcOrd="1" destOrd="0" parTransId="{AB761F05-DD47-4D46-A55D-A3BFB02E0FA5}" sibTransId="{A887CC0B-32F6-427B-A523-1CAD3562A725}"/>
    <dgm:cxn modelId="{1DE1CF99-E3C7-4284-A69A-30AD9641C692}" srcId="{24E24FE1-05C6-4BB5-AE5D-225D54199F1B}" destId="{FEA4DADE-35F6-496C-9DBA-AB1160DEE600}" srcOrd="7" destOrd="0" parTransId="{C318CEC2-FDB3-48A5-96EC-CB1FA291B0B1}" sibTransId="{F276BA90-8347-4E8D-A90E-122388E07A12}"/>
    <dgm:cxn modelId="{B48E6D9E-1434-405D-9D75-1BBD843A35D5}" type="presOf" srcId="{09A743F2-50E0-4480-8B57-32FAD1E2A29C}" destId="{E48C58E9-58B8-41E9-9B3D-342647F338C9}" srcOrd="0" destOrd="0" presId="urn:microsoft.com/office/officeart/2005/8/layout/default"/>
    <dgm:cxn modelId="{055686A2-2AF7-4D61-B023-4456BBAAA26C}" srcId="{24E24FE1-05C6-4BB5-AE5D-225D54199F1B}" destId="{9DE22065-7EBA-4B8A-A1D4-4D8DF2A14493}" srcOrd="9" destOrd="0" parTransId="{D268917D-8FD7-4319-95C3-77F46D31DB42}" sibTransId="{9FDAD6C9-64CC-4955-9152-5532F8B0F950}"/>
    <dgm:cxn modelId="{AB6EBACA-73EA-47CB-9021-BDB8E94971C3}" type="presOf" srcId="{13CE5F62-FA82-4C47-A8B8-B7452CA22967}" destId="{D9191583-1830-46C9-A226-FBEF27A7D6F5}" srcOrd="0" destOrd="0" presId="urn:microsoft.com/office/officeart/2005/8/layout/default"/>
    <dgm:cxn modelId="{1C9679D4-9DF3-4FC7-833D-8A40ED8ABE0F}" srcId="{24E24FE1-05C6-4BB5-AE5D-225D54199F1B}" destId="{4270D181-EA0D-4AB6-8958-9C2929692CA0}" srcOrd="11" destOrd="0" parTransId="{AC870D55-619D-4A6D-8C33-C215B46E3EDB}" sibTransId="{74F96E6F-75E6-48DB-9125-11C953E8F631}"/>
    <dgm:cxn modelId="{2FCC34D9-E4A8-423C-8616-7BAFA0ABAB1B}" type="presOf" srcId="{4270D181-EA0D-4AB6-8958-9C2929692CA0}" destId="{33E58CFD-5B72-4EE8-8B04-1120B97CC7F2}" srcOrd="0" destOrd="0" presId="urn:microsoft.com/office/officeart/2005/8/layout/default"/>
    <dgm:cxn modelId="{FD267FDA-1B9E-4B57-97B7-FCEF14A0BD24}" type="presOf" srcId="{24E24FE1-05C6-4BB5-AE5D-225D54199F1B}" destId="{81481E32-D566-4CF9-A052-E2EC9919ABDE}" srcOrd="0" destOrd="0" presId="urn:microsoft.com/office/officeart/2005/8/layout/default"/>
    <dgm:cxn modelId="{5CB14DE5-73FD-4F3A-9820-6661BF0C5B0B}" type="presOf" srcId="{07BC35FD-1BD5-4C64-BDFF-DC6A2BABAF84}" destId="{BCE69A67-5DB9-43C4-AF5E-27625F3AB44D}" srcOrd="0" destOrd="0" presId="urn:microsoft.com/office/officeart/2005/8/layout/default"/>
    <dgm:cxn modelId="{305DC6E8-5767-4A4C-B9C5-DB9057339C07}" type="presOf" srcId="{FEA4DADE-35F6-496C-9DBA-AB1160DEE600}" destId="{BE07AA49-95D8-4F6A-A150-EC5152E4D3D1}" srcOrd="0" destOrd="0" presId="urn:microsoft.com/office/officeart/2005/8/layout/default"/>
    <dgm:cxn modelId="{A53204ED-883F-4F9E-90E9-A5A3AFC5C538}" srcId="{24E24FE1-05C6-4BB5-AE5D-225D54199F1B}" destId="{D5963185-D3F1-4248-BCDE-67A6D09836E9}" srcOrd="0" destOrd="0" parTransId="{50094E1C-AFDB-4442-B167-C570FDF9A3E0}" sibTransId="{6078770B-B462-491E-82B1-02709CFE98B8}"/>
    <dgm:cxn modelId="{5F1CF8F2-088B-4C53-83E5-E7ECDBB4B9C7}" srcId="{24E24FE1-05C6-4BB5-AE5D-225D54199F1B}" destId="{27A40CD1-CF27-479E-80BE-50FD6F3F9B58}" srcOrd="6" destOrd="0" parTransId="{BB7C7A0A-F8EF-4F9A-AD6B-A41602024697}" sibTransId="{678A39C7-63DA-4A61-9C71-ABA980E7D727}"/>
    <dgm:cxn modelId="{E59967F8-FA52-40CE-A8C1-CDD5BB257B84}" srcId="{24E24FE1-05C6-4BB5-AE5D-225D54199F1B}" destId="{FC70B770-46F5-410C-A448-7FBA793D03CD}" srcOrd="3" destOrd="0" parTransId="{3906E0FA-0C1B-47EB-8430-2F52C2DC5A8D}" sibTransId="{745583F2-C35B-4007-91D1-819D3B551F61}"/>
    <dgm:cxn modelId="{E103D0F8-F2E7-439F-BA72-ADDE3807E54B}" type="presOf" srcId="{27A40CD1-CF27-479E-80BE-50FD6F3F9B58}" destId="{87110602-99C2-4500-AA4D-5D674A9748B2}" srcOrd="0" destOrd="0" presId="urn:microsoft.com/office/officeart/2005/8/layout/default"/>
    <dgm:cxn modelId="{2CA7B798-2F9B-448F-961C-976EB66252C4}" type="presParOf" srcId="{81481E32-D566-4CF9-A052-E2EC9919ABDE}" destId="{4FAB0714-B5FE-435D-BFFD-9DD0974807B2}" srcOrd="0" destOrd="0" presId="urn:microsoft.com/office/officeart/2005/8/layout/default"/>
    <dgm:cxn modelId="{527CD27C-7C07-4BC2-BB27-52CC7A9B1C41}" type="presParOf" srcId="{81481E32-D566-4CF9-A052-E2EC9919ABDE}" destId="{AF306068-FC2D-41DE-90B2-09F8E57F357B}" srcOrd="1" destOrd="0" presId="urn:microsoft.com/office/officeart/2005/8/layout/default"/>
    <dgm:cxn modelId="{C720AB9A-BD65-468D-A55D-ABD05A8C6144}" type="presParOf" srcId="{81481E32-D566-4CF9-A052-E2EC9919ABDE}" destId="{18A641A9-850A-4C8A-BB88-067C3E11157D}" srcOrd="2" destOrd="0" presId="urn:microsoft.com/office/officeart/2005/8/layout/default"/>
    <dgm:cxn modelId="{B5FEA6E9-CFA3-4F17-8339-79BDEC6D1896}" type="presParOf" srcId="{81481E32-D566-4CF9-A052-E2EC9919ABDE}" destId="{5A3FAA7E-0344-498A-AE7F-B59DD21E19D6}" srcOrd="3" destOrd="0" presId="urn:microsoft.com/office/officeart/2005/8/layout/default"/>
    <dgm:cxn modelId="{AAC26FC9-DB4F-4ADF-8436-F1916F15FD3F}" type="presParOf" srcId="{81481E32-D566-4CF9-A052-E2EC9919ABDE}" destId="{E48C58E9-58B8-41E9-9B3D-342647F338C9}" srcOrd="4" destOrd="0" presId="urn:microsoft.com/office/officeart/2005/8/layout/default"/>
    <dgm:cxn modelId="{9D70CCA2-F85C-422D-880F-D95F20C3B536}" type="presParOf" srcId="{81481E32-D566-4CF9-A052-E2EC9919ABDE}" destId="{38DD8699-3F84-4592-B6BE-37502A083498}" srcOrd="5" destOrd="0" presId="urn:microsoft.com/office/officeart/2005/8/layout/default"/>
    <dgm:cxn modelId="{D8EC0BAE-E27F-4B4F-B7B7-D98D8BDE2167}" type="presParOf" srcId="{81481E32-D566-4CF9-A052-E2EC9919ABDE}" destId="{B25346BA-81EF-40A7-8D32-282789C39C23}" srcOrd="6" destOrd="0" presId="urn:microsoft.com/office/officeart/2005/8/layout/default"/>
    <dgm:cxn modelId="{5EEE4A8F-B121-419D-A14D-D2763AD56CF6}" type="presParOf" srcId="{81481E32-D566-4CF9-A052-E2EC9919ABDE}" destId="{B87C6CDC-9EA4-4B90-8013-9F35C1BA5344}" srcOrd="7" destOrd="0" presId="urn:microsoft.com/office/officeart/2005/8/layout/default"/>
    <dgm:cxn modelId="{8250F9CC-CF8E-496D-B7B2-BADE0E98FE09}" type="presParOf" srcId="{81481E32-D566-4CF9-A052-E2EC9919ABDE}" destId="{D9191583-1830-46C9-A226-FBEF27A7D6F5}" srcOrd="8" destOrd="0" presId="urn:microsoft.com/office/officeart/2005/8/layout/default"/>
    <dgm:cxn modelId="{26D38367-F852-4558-A11B-C3689CDDB6D5}" type="presParOf" srcId="{81481E32-D566-4CF9-A052-E2EC9919ABDE}" destId="{1931E618-065C-498D-A809-D906DACFBD5F}" srcOrd="9" destOrd="0" presId="urn:microsoft.com/office/officeart/2005/8/layout/default"/>
    <dgm:cxn modelId="{B0C4A946-3AEC-490C-8DF1-2AF058D8E9B3}" type="presParOf" srcId="{81481E32-D566-4CF9-A052-E2EC9919ABDE}" destId="{7B432E3D-9E45-4ED5-BCF5-9BF54EB19CDB}" srcOrd="10" destOrd="0" presId="urn:microsoft.com/office/officeart/2005/8/layout/default"/>
    <dgm:cxn modelId="{B8D728CF-6C5D-4516-B461-2FAB94B476E1}" type="presParOf" srcId="{81481E32-D566-4CF9-A052-E2EC9919ABDE}" destId="{780DF9A5-FFF5-4096-908A-15A1E9C82C4A}" srcOrd="11" destOrd="0" presId="urn:microsoft.com/office/officeart/2005/8/layout/default"/>
    <dgm:cxn modelId="{584C918C-DDBF-4510-B90C-9DE20F61608D}" type="presParOf" srcId="{81481E32-D566-4CF9-A052-E2EC9919ABDE}" destId="{87110602-99C2-4500-AA4D-5D674A9748B2}" srcOrd="12" destOrd="0" presId="urn:microsoft.com/office/officeart/2005/8/layout/default"/>
    <dgm:cxn modelId="{A229C465-4E19-4E97-8CC9-40BC1B3A0F8A}" type="presParOf" srcId="{81481E32-D566-4CF9-A052-E2EC9919ABDE}" destId="{DE650886-6F6B-48C0-94A0-832D92C6BB98}" srcOrd="13" destOrd="0" presId="urn:microsoft.com/office/officeart/2005/8/layout/default"/>
    <dgm:cxn modelId="{C47D2BFB-7F1E-4681-BF25-E3C946B122AC}" type="presParOf" srcId="{81481E32-D566-4CF9-A052-E2EC9919ABDE}" destId="{BE07AA49-95D8-4F6A-A150-EC5152E4D3D1}" srcOrd="14" destOrd="0" presId="urn:microsoft.com/office/officeart/2005/8/layout/default"/>
    <dgm:cxn modelId="{B4C9AB1E-A922-4C5B-83FF-0CBD31B6F453}" type="presParOf" srcId="{81481E32-D566-4CF9-A052-E2EC9919ABDE}" destId="{EF01BDBF-8DD1-4655-BE7A-EC0635956A03}" srcOrd="15" destOrd="0" presId="urn:microsoft.com/office/officeart/2005/8/layout/default"/>
    <dgm:cxn modelId="{2271C2A0-DE2A-4ABC-987D-816498D59466}" type="presParOf" srcId="{81481E32-D566-4CF9-A052-E2EC9919ABDE}" destId="{BCE69A67-5DB9-43C4-AF5E-27625F3AB44D}" srcOrd="16" destOrd="0" presId="urn:microsoft.com/office/officeart/2005/8/layout/default"/>
    <dgm:cxn modelId="{60A1957E-2C21-419C-9858-B66E072EA80D}" type="presParOf" srcId="{81481E32-D566-4CF9-A052-E2EC9919ABDE}" destId="{FBEF2D62-8DF6-4FDA-A4C7-269BBAB99A63}" srcOrd="17" destOrd="0" presId="urn:microsoft.com/office/officeart/2005/8/layout/default"/>
    <dgm:cxn modelId="{E7E04F31-893D-418A-B288-933FFF12EADB}" type="presParOf" srcId="{81481E32-D566-4CF9-A052-E2EC9919ABDE}" destId="{4175CABC-76AB-430C-8A4A-D373366D9C4D}" srcOrd="18" destOrd="0" presId="urn:microsoft.com/office/officeart/2005/8/layout/default"/>
    <dgm:cxn modelId="{481B7F86-B623-4FFF-9D27-EF132A2CA4CB}" type="presParOf" srcId="{81481E32-D566-4CF9-A052-E2EC9919ABDE}" destId="{C6B32BEE-5273-4C4D-91C8-4C10EBA26055}" srcOrd="19" destOrd="0" presId="urn:microsoft.com/office/officeart/2005/8/layout/default"/>
    <dgm:cxn modelId="{9086BECF-8B92-478F-94ED-31FA1D8E38CE}" type="presParOf" srcId="{81481E32-D566-4CF9-A052-E2EC9919ABDE}" destId="{4A8B7BC9-DEC7-45B7-BA3A-FCC1D5EFC45E}" srcOrd="20" destOrd="0" presId="urn:microsoft.com/office/officeart/2005/8/layout/default"/>
    <dgm:cxn modelId="{478F03BA-052A-4B6D-9C1E-09B334F517D0}" type="presParOf" srcId="{81481E32-D566-4CF9-A052-E2EC9919ABDE}" destId="{63B1F115-8DD1-4577-B606-9D2A83FBADD7}" srcOrd="21" destOrd="0" presId="urn:microsoft.com/office/officeart/2005/8/layout/default"/>
    <dgm:cxn modelId="{14163BBB-9462-43A7-97E2-44D4D7D672AB}" type="presParOf" srcId="{81481E32-D566-4CF9-A052-E2EC9919ABDE}" destId="{33E58CFD-5B72-4EE8-8B04-1120B97CC7F2}" srcOrd="2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AB14FA7-E2E0-4E53-9EDD-0BBAD437EB3C}" type="doc">
      <dgm:prSet loTypeId="urn:microsoft.com/office/officeart/2008/layout/LinedList" loCatId="list" qsTypeId="urn:microsoft.com/office/officeart/2005/8/quickstyle/simple4" qsCatId="simple" csTypeId="urn:microsoft.com/office/officeart/2005/8/colors/accent6_2" csCatId="accent6" phldr="1"/>
      <dgm:spPr/>
      <dgm:t>
        <a:bodyPr/>
        <a:lstStyle/>
        <a:p>
          <a:endParaRPr lang="en-US"/>
        </a:p>
      </dgm:t>
    </dgm:pt>
    <dgm:pt modelId="{921914A7-7E5E-46E8-AB47-EC56B69D6465}">
      <dgm:prSet custT="1"/>
      <dgm:spPr/>
      <dgm:t>
        <a:bodyPr/>
        <a:lstStyle/>
        <a:p>
          <a:r>
            <a:rPr lang="en-US" sz="1600" b="1" dirty="0">
              <a:solidFill>
                <a:schemeClr val="bg1"/>
              </a:solidFill>
              <a:latin typeface="Google Sans"/>
            </a:rPr>
            <a:t>Create a Positive Workplace Culture</a:t>
          </a:r>
        </a:p>
      </dgm:t>
    </dgm:pt>
    <dgm:pt modelId="{2B574A7D-96C4-437E-83FA-2D484999A40D}" type="parTrans" cxnId="{A0E7ED21-6F2E-4587-827F-0E95CB3E7FF1}">
      <dgm:prSet/>
      <dgm:spPr/>
      <dgm:t>
        <a:bodyPr/>
        <a:lstStyle/>
        <a:p>
          <a:endParaRPr lang="en-US"/>
        </a:p>
      </dgm:t>
    </dgm:pt>
    <dgm:pt modelId="{5118ACF8-102C-4ADD-9BD7-01D03466FB90}" type="sibTrans" cxnId="{A0E7ED21-6F2E-4587-827F-0E95CB3E7FF1}">
      <dgm:prSet/>
      <dgm:spPr/>
      <dgm:t>
        <a:bodyPr/>
        <a:lstStyle/>
        <a:p>
          <a:endParaRPr lang="en-US"/>
        </a:p>
      </dgm:t>
    </dgm:pt>
    <dgm:pt modelId="{63973352-99A8-4DF0-844A-21552FAD3D09}">
      <dgm:prSet custT="1"/>
      <dgm:spPr/>
      <dgm:t>
        <a:bodyPr/>
        <a:lstStyle/>
        <a:p>
          <a:r>
            <a:rPr lang="en-US" sz="1600" b="1" dirty="0">
              <a:solidFill>
                <a:schemeClr val="bg1"/>
              </a:solidFill>
              <a:latin typeface="Google Sans"/>
            </a:rPr>
            <a:t>Develop Effective Job Descriptions</a:t>
          </a:r>
        </a:p>
      </dgm:t>
    </dgm:pt>
    <dgm:pt modelId="{681B2758-C9DA-4F68-AAE8-100EABA39205}" type="parTrans" cxnId="{DF042496-0201-4E2A-A8E4-A47788B82E36}">
      <dgm:prSet/>
      <dgm:spPr/>
      <dgm:t>
        <a:bodyPr/>
        <a:lstStyle/>
        <a:p>
          <a:endParaRPr lang="en-US"/>
        </a:p>
      </dgm:t>
    </dgm:pt>
    <dgm:pt modelId="{F14867A4-875A-484A-8642-8BD1EEAD8F85}" type="sibTrans" cxnId="{DF042496-0201-4E2A-A8E4-A47788B82E36}">
      <dgm:prSet/>
      <dgm:spPr/>
      <dgm:t>
        <a:bodyPr/>
        <a:lstStyle/>
        <a:p>
          <a:endParaRPr lang="en-US"/>
        </a:p>
      </dgm:t>
    </dgm:pt>
    <dgm:pt modelId="{1E9CBBFB-A149-4A58-9DF4-6D98B9152645}">
      <dgm:prSet custT="1"/>
      <dgm:spPr/>
      <dgm:t>
        <a:bodyPr/>
        <a:lstStyle/>
        <a:p>
          <a:r>
            <a:rPr lang="en-US" sz="1600" b="1" i="0" dirty="0">
              <a:solidFill>
                <a:schemeClr val="bg1"/>
              </a:solidFill>
              <a:latin typeface="Google Sans"/>
            </a:rPr>
            <a:t>Prioritize Critical Criteria </a:t>
          </a:r>
          <a:endParaRPr lang="en-US" sz="1600" b="1" dirty="0">
            <a:solidFill>
              <a:schemeClr val="bg1"/>
            </a:solidFill>
            <a:latin typeface="Google Sans"/>
          </a:endParaRPr>
        </a:p>
      </dgm:t>
    </dgm:pt>
    <dgm:pt modelId="{F7F71D77-AA7B-48BD-92F2-67B742E90F22}" type="parTrans" cxnId="{2342B901-8612-4E44-9F02-14B09B0C2178}">
      <dgm:prSet/>
      <dgm:spPr/>
      <dgm:t>
        <a:bodyPr/>
        <a:lstStyle/>
        <a:p>
          <a:endParaRPr lang="en-US"/>
        </a:p>
      </dgm:t>
    </dgm:pt>
    <dgm:pt modelId="{57E7EC23-5FDD-415D-BBCF-2B4207722D26}" type="sibTrans" cxnId="{2342B901-8612-4E44-9F02-14B09B0C2178}">
      <dgm:prSet/>
      <dgm:spPr/>
      <dgm:t>
        <a:bodyPr/>
        <a:lstStyle/>
        <a:p>
          <a:endParaRPr lang="en-US"/>
        </a:p>
      </dgm:t>
    </dgm:pt>
    <dgm:pt modelId="{4E6ED2C3-5FCC-4EC6-988D-2CFB26D22F5E}">
      <dgm:prSet custT="1"/>
      <dgm:spPr/>
      <dgm:t>
        <a:bodyPr/>
        <a:lstStyle/>
        <a:p>
          <a:r>
            <a:rPr lang="en-US" sz="1600" b="1" dirty="0">
              <a:solidFill>
                <a:schemeClr val="bg1"/>
              </a:solidFill>
              <a:latin typeface="Google Sans"/>
            </a:rPr>
            <a:t>Understand Your Employee Value Proposition (EVP)</a:t>
          </a:r>
        </a:p>
      </dgm:t>
    </dgm:pt>
    <dgm:pt modelId="{6EA7098C-6CD8-4A98-B4C0-570156C3FBAA}" type="parTrans" cxnId="{F94151B8-2513-42F6-9AE0-5C1E77C5BEBB}">
      <dgm:prSet/>
      <dgm:spPr/>
      <dgm:t>
        <a:bodyPr/>
        <a:lstStyle/>
        <a:p>
          <a:endParaRPr lang="en-US"/>
        </a:p>
      </dgm:t>
    </dgm:pt>
    <dgm:pt modelId="{436B25AB-BC6B-4A45-8572-5E9A0E6D6444}" type="sibTrans" cxnId="{F94151B8-2513-42F6-9AE0-5C1E77C5BEBB}">
      <dgm:prSet/>
      <dgm:spPr/>
      <dgm:t>
        <a:bodyPr/>
        <a:lstStyle/>
        <a:p>
          <a:endParaRPr lang="en-US"/>
        </a:p>
      </dgm:t>
    </dgm:pt>
    <dgm:pt modelId="{4A2EB48D-F38A-4B6D-A2C0-8A2CA5F9B7D7}">
      <dgm:prSet custT="1"/>
      <dgm:spPr/>
      <dgm:t>
        <a:bodyPr/>
        <a:lstStyle/>
        <a:p>
          <a:r>
            <a:rPr lang="en-US" sz="1600" b="1" i="0" dirty="0">
              <a:solidFill>
                <a:schemeClr val="bg1"/>
              </a:solidFill>
              <a:latin typeface="Google Sans"/>
            </a:rPr>
            <a:t>Hire for Culture ADD Not Culture Fit</a:t>
          </a:r>
          <a:endParaRPr lang="en-US" sz="1600" b="1" dirty="0">
            <a:solidFill>
              <a:schemeClr val="bg1"/>
            </a:solidFill>
            <a:latin typeface="Google Sans"/>
          </a:endParaRPr>
        </a:p>
      </dgm:t>
    </dgm:pt>
    <dgm:pt modelId="{32FC27D6-D6F2-49E8-B087-6337538DE4EB}" type="parTrans" cxnId="{1D8211E6-24A6-4A0F-A7E4-88FFFEB758FA}">
      <dgm:prSet/>
      <dgm:spPr/>
      <dgm:t>
        <a:bodyPr/>
        <a:lstStyle/>
        <a:p>
          <a:endParaRPr lang="en-US"/>
        </a:p>
      </dgm:t>
    </dgm:pt>
    <dgm:pt modelId="{E909D31E-693C-4B6A-8B81-D0E767A2DEAB}" type="sibTrans" cxnId="{1D8211E6-24A6-4A0F-A7E4-88FFFEB758FA}">
      <dgm:prSet/>
      <dgm:spPr/>
      <dgm:t>
        <a:bodyPr/>
        <a:lstStyle/>
        <a:p>
          <a:endParaRPr lang="en-US"/>
        </a:p>
      </dgm:t>
    </dgm:pt>
    <dgm:pt modelId="{FE3719C7-B512-43D8-8673-5208DA89B500}">
      <dgm:prSet custT="1"/>
      <dgm:spPr/>
      <dgm:t>
        <a:bodyPr/>
        <a:lstStyle/>
        <a:p>
          <a:r>
            <a:rPr lang="en-US" sz="1600" b="1" i="0" dirty="0">
              <a:solidFill>
                <a:schemeClr val="bg1"/>
              </a:solidFill>
              <a:latin typeface="Google Sans"/>
            </a:rPr>
            <a:t>Do Your Own  Networking</a:t>
          </a:r>
          <a:endParaRPr lang="en-US" sz="1600" b="1" dirty="0">
            <a:solidFill>
              <a:schemeClr val="bg1"/>
            </a:solidFill>
            <a:latin typeface="Google Sans"/>
          </a:endParaRPr>
        </a:p>
      </dgm:t>
    </dgm:pt>
    <dgm:pt modelId="{C8967F74-0CE5-438D-9DC1-DD68D026CA4C}" type="parTrans" cxnId="{822DBE1F-14E7-491D-A9A9-C7E1F19E9D9C}">
      <dgm:prSet/>
      <dgm:spPr/>
      <dgm:t>
        <a:bodyPr/>
        <a:lstStyle/>
        <a:p>
          <a:endParaRPr lang="en-US"/>
        </a:p>
      </dgm:t>
    </dgm:pt>
    <dgm:pt modelId="{49C05969-ADDA-445D-824C-8631949BFE86}" type="sibTrans" cxnId="{822DBE1F-14E7-491D-A9A9-C7E1F19E9D9C}">
      <dgm:prSet/>
      <dgm:spPr/>
      <dgm:t>
        <a:bodyPr/>
        <a:lstStyle/>
        <a:p>
          <a:endParaRPr lang="en-US"/>
        </a:p>
      </dgm:t>
    </dgm:pt>
    <dgm:pt modelId="{0DE6A7E9-BB4F-4343-A508-648EBEE892B4}">
      <dgm:prSet custT="1"/>
      <dgm:spPr/>
      <dgm:t>
        <a:bodyPr/>
        <a:lstStyle/>
        <a:p>
          <a:r>
            <a:rPr lang="en-US" sz="1600" b="1" dirty="0">
              <a:solidFill>
                <a:schemeClr val="bg1"/>
              </a:solidFill>
              <a:latin typeface="Google Sans"/>
            </a:rPr>
            <a:t>Know your Best Sources for Talent</a:t>
          </a:r>
        </a:p>
      </dgm:t>
    </dgm:pt>
    <dgm:pt modelId="{45CCEB6D-1481-436F-AD36-C4CDE674EEB3}" type="parTrans" cxnId="{E9ED62ED-9F53-4B36-9ECE-EBA264ACA9FE}">
      <dgm:prSet/>
      <dgm:spPr/>
      <dgm:t>
        <a:bodyPr/>
        <a:lstStyle/>
        <a:p>
          <a:endParaRPr lang="en-US"/>
        </a:p>
      </dgm:t>
    </dgm:pt>
    <dgm:pt modelId="{4CACFE8A-6FCF-4ECC-9C04-E1913CADFE71}" type="sibTrans" cxnId="{E9ED62ED-9F53-4B36-9ECE-EBA264ACA9FE}">
      <dgm:prSet/>
      <dgm:spPr/>
      <dgm:t>
        <a:bodyPr/>
        <a:lstStyle/>
        <a:p>
          <a:endParaRPr lang="en-US"/>
        </a:p>
      </dgm:t>
    </dgm:pt>
    <dgm:pt modelId="{365912AA-270C-4A9A-8A46-43F1B05C24F1}">
      <dgm:prSet custT="1"/>
      <dgm:spPr/>
      <dgm:t>
        <a:bodyPr/>
        <a:lstStyle/>
        <a:p>
          <a:r>
            <a:rPr lang="en-US" sz="1600" b="1" dirty="0">
              <a:solidFill>
                <a:schemeClr val="bg1"/>
              </a:solidFill>
              <a:latin typeface="Google Sans"/>
            </a:rPr>
            <a:t>Treat your Candidates like Customers!</a:t>
          </a:r>
        </a:p>
      </dgm:t>
    </dgm:pt>
    <dgm:pt modelId="{2F97145A-62AC-4294-9AA0-1DF4C1FC83DA}" type="parTrans" cxnId="{D3F17C06-7D70-42A6-BEB2-B9DEFCC5E29B}">
      <dgm:prSet/>
      <dgm:spPr/>
      <dgm:t>
        <a:bodyPr/>
        <a:lstStyle/>
        <a:p>
          <a:endParaRPr lang="en-US"/>
        </a:p>
      </dgm:t>
    </dgm:pt>
    <dgm:pt modelId="{912C71B6-CC69-4565-AC79-4E91CDC3AD22}" type="sibTrans" cxnId="{D3F17C06-7D70-42A6-BEB2-B9DEFCC5E29B}">
      <dgm:prSet/>
      <dgm:spPr/>
      <dgm:t>
        <a:bodyPr/>
        <a:lstStyle/>
        <a:p>
          <a:endParaRPr lang="en-US"/>
        </a:p>
      </dgm:t>
    </dgm:pt>
    <dgm:pt modelId="{2EB97557-6D06-4457-B5C6-C4132B66388E}">
      <dgm:prSet custT="1"/>
      <dgm:spPr/>
      <dgm:t>
        <a:bodyPr/>
        <a:lstStyle/>
        <a:p>
          <a:r>
            <a:rPr lang="en-US" sz="1600" b="1" i="0" dirty="0">
              <a:solidFill>
                <a:schemeClr val="bg1"/>
              </a:solidFill>
              <a:latin typeface="Google Sans"/>
            </a:rPr>
            <a:t>Create a GREAT Candidate Experience</a:t>
          </a:r>
          <a:endParaRPr lang="en-US" sz="1600" b="1" dirty="0">
            <a:solidFill>
              <a:schemeClr val="bg1"/>
            </a:solidFill>
            <a:latin typeface="Google Sans"/>
          </a:endParaRPr>
        </a:p>
      </dgm:t>
    </dgm:pt>
    <dgm:pt modelId="{BAC8BC0A-5515-40F9-816F-63320448287A}" type="parTrans" cxnId="{AA4636DF-D1A5-45F7-B1E1-098265AF6F06}">
      <dgm:prSet/>
      <dgm:spPr/>
      <dgm:t>
        <a:bodyPr/>
        <a:lstStyle/>
        <a:p>
          <a:endParaRPr lang="en-US"/>
        </a:p>
      </dgm:t>
    </dgm:pt>
    <dgm:pt modelId="{C38FF816-392E-4E63-88F8-66B319513E75}" type="sibTrans" cxnId="{AA4636DF-D1A5-45F7-B1E1-098265AF6F06}">
      <dgm:prSet/>
      <dgm:spPr/>
      <dgm:t>
        <a:bodyPr/>
        <a:lstStyle/>
        <a:p>
          <a:endParaRPr lang="en-US"/>
        </a:p>
      </dgm:t>
    </dgm:pt>
    <dgm:pt modelId="{5A4DCC9E-F43E-49F1-8203-6021A0933E62}">
      <dgm:prSet custT="1"/>
      <dgm:spPr/>
      <dgm:t>
        <a:bodyPr/>
        <a:lstStyle/>
        <a:p>
          <a:r>
            <a:rPr lang="en-US" sz="1600" b="1" dirty="0">
              <a:solidFill>
                <a:schemeClr val="bg1">
                  <a:lumMod val="95000"/>
                </a:schemeClr>
              </a:solidFill>
              <a:latin typeface="Google Sans"/>
            </a:rPr>
            <a:t>Remember that First Impressions Matter!</a:t>
          </a:r>
        </a:p>
      </dgm:t>
    </dgm:pt>
    <dgm:pt modelId="{2CD2FE42-207E-4440-A938-4D6B69660120}" type="parTrans" cxnId="{689744DB-DCA3-4A83-A58D-2A79E9C577DF}">
      <dgm:prSet/>
      <dgm:spPr/>
      <dgm:t>
        <a:bodyPr/>
        <a:lstStyle/>
        <a:p>
          <a:endParaRPr lang="en-US"/>
        </a:p>
      </dgm:t>
    </dgm:pt>
    <dgm:pt modelId="{88D29621-4557-4AF3-955E-D27FE4FA9172}" type="sibTrans" cxnId="{689744DB-DCA3-4A83-A58D-2A79E9C577DF}">
      <dgm:prSet/>
      <dgm:spPr/>
      <dgm:t>
        <a:bodyPr/>
        <a:lstStyle/>
        <a:p>
          <a:endParaRPr lang="en-US"/>
        </a:p>
      </dgm:t>
    </dgm:pt>
    <dgm:pt modelId="{2DC8B20A-4B24-4924-8381-FA3278B5C804}">
      <dgm:prSet custT="1"/>
      <dgm:spPr/>
      <dgm:t>
        <a:bodyPr/>
        <a:lstStyle/>
        <a:p>
          <a:r>
            <a:rPr lang="en-US" sz="1600" b="1" dirty="0">
              <a:solidFill>
                <a:schemeClr val="bg1"/>
              </a:solidFill>
              <a:latin typeface="Google Sans"/>
            </a:rPr>
            <a:t>Keep it Two-Way …</a:t>
          </a:r>
        </a:p>
      </dgm:t>
    </dgm:pt>
    <dgm:pt modelId="{086890E1-42BD-4302-8C59-D72698308331}" type="parTrans" cxnId="{6D8F6B0B-E3D9-482E-AB0F-9A2613FF3F8E}">
      <dgm:prSet/>
      <dgm:spPr/>
      <dgm:t>
        <a:bodyPr/>
        <a:lstStyle/>
        <a:p>
          <a:endParaRPr lang="en-US"/>
        </a:p>
      </dgm:t>
    </dgm:pt>
    <dgm:pt modelId="{25488538-A3FF-457E-8195-12469083A8AF}" type="sibTrans" cxnId="{6D8F6B0B-E3D9-482E-AB0F-9A2613FF3F8E}">
      <dgm:prSet/>
      <dgm:spPr/>
      <dgm:t>
        <a:bodyPr/>
        <a:lstStyle/>
        <a:p>
          <a:endParaRPr lang="en-US"/>
        </a:p>
      </dgm:t>
    </dgm:pt>
    <dgm:pt modelId="{A28AF3A8-BFBE-4AB7-A5D4-023F07873172}">
      <dgm:prSet custT="1"/>
      <dgm:spPr/>
      <dgm:t>
        <a:bodyPr/>
        <a:lstStyle/>
        <a:p>
          <a:r>
            <a:rPr lang="en-US" sz="1600" b="1" i="0" dirty="0">
              <a:solidFill>
                <a:schemeClr val="bg1"/>
              </a:solidFill>
              <a:latin typeface="Google Sans"/>
            </a:rPr>
            <a:t>Have an Actual Conversation</a:t>
          </a:r>
          <a:r>
            <a:rPr lang="en-US" sz="1300" b="1" i="0" dirty="0"/>
            <a:t>! </a:t>
          </a:r>
          <a:endParaRPr lang="en-US" sz="1300" dirty="0"/>
        </a:p>
      </dgm:t>
    </dgm:pt>
    <dgm:pt modelId="{1ECC874B-30EC-4519-99D3-80B8C3A3AE36}" type="parTrans" cxnId="{89BCF4DF-8120-4971-9858-F2AB9E795F4E}">
      <dgm:prSet/>
      <dgm:spPr/>
      <dgm:t>
        <a:bodyPr/>
        <a:lstStyle/>
        <a:p>
          <a:endParaRPr lang="en-US"/>
        </a:p>
      </dgm:t>
    </dgm:pt>
    <dgm:pt modelId="{5DA5C795-8F34-4EC9-A82C-5B5E37CC22E5}" type="sibTrans" cxnId="{89BCF4DF-8120-4971-9858-F2AB9E795F4E}">
      <dgm:prSet/>
      <dgm:spPr/>
      <dgm:t>
        <a:bodyPr/>
        <a:lstStyle/>
        <a:p>
          <a:endParaRPr lang="en-US"/>
        </a:p>
      </dgm:t>
    </dgm:pt>
    <dgm:pt modelId="{A95AB49E-B587-4895-A3BC-F3E65F809F5D}">
      <dgm:prSet custT="1"/>
      <dgm:spPr/>
      <dgm:t>
        <a:bodyPr/>
        <a:lstStyle/>
        <a:p>
          <a:r>
            <a:rPr lang="en-US" sz="1600" b="1" dirty="0">
              <a:solidFill>
                <a:schemeClr val="bg1"/>
              </a:solidFill>
              <a:latin typeface="Google Sans"/>
            </a:rPr>
            <a:t>Stay in Contact with Quality Candidates</a:t>
          </a:r>
        </a:p>
      </dgm:t>
    </dgm:pt>
    <dgm:pt modelId="{4079F6CC-FF10-4DD8-9F6A-075D2F767949}" type="parTrans" cxnId="{EEA24FAC-CE8D-4ADB-BBFC-A575EFBF24A4}">
      <dgm:prSet/>
      <dgm:spPr/>
      <dgm:t>
        <a:bodyPr/>
        <a:lstStyle/>
        <a:p>
          <a:endParaRPr lang="en-US"/>
        </a:p>
      </dgm:t>
    </dgm:pt>
    <dgm:pt modelId="{6A3298C6-54DD-4358-B109-67D0794324F0}" type="sibTrans" cxnId="{EEA24FAC-CE8D-4ADB-BBFC-A575EFBF24A4}">
      <dgm:prSet/>
      <dgm:spPr/>
      <dgm:t>
        <a:bodyPr/>
        <a:lstStyle/>
        <a:p>
          <a:endParaRPr lang="en-US"/>
        </a:p>
      </dgm:t>
    </dgm:pt>
    <dgm:pt modelId="{744C0BBA-19FA-4190-8E64-A18A873D081D}">
      <dgm:prSet custT="1"/>
      <dgm:spPr/>
      <dgm:t>
        <a:bodyPr/>
        <a:lstStyle/>
        <a:p>
          <a:r>
            <a:rPr lang="en-US" sz="1600" b="1" dirty="0">
              <a:solidFill>
                <a:schemeClr val="bg1"/>
              </a:solidFill>
              <a:latin typeface="Google Sans"/>
            </a:rPr>
            <a:t>Act QUICKLY to Interview &amp; Extend Offers to Top Talent</a:t>
          </a:r>
        </a:p>
      </dgm:t>
    </dgm:pt>
    <dgm:pt modelId="{81F3766E-6ABD-4E51-B231-5C2BF79EE792}" type="parTrans" cxnId="{2A50C9E4-489C-484D-9CD6-A0D5720D5B9B}">
      <dgm:prSet/>
      <dgm:spPr/>
      <dgm:t>
        <a:bodyPr/>
        <a:lstStyle/>
        <a:p>
          <a:endParaRPr lang="en-US"/>
        </a:p>
      </dgm:t>
    </dgm:pt>
    <dgm:pt modelId="{47CFC81C-5289-42AF-8474-BAC48FCB4A65}" type="sibTrans" cxnId="{2A50C9E4-489C-484D-9CD6-A0D5720D5B9B}">
      <dgm:prSet/>
      <dgm:spPr/>
      <dgm:t>
        <a:bodyPr/>
        <a:lstStyle/>
        <a:p>
          <a:endParaRPr lang="en-US"/>
        </a:p>
      </dgm:t>
    </dgm:pt>
    <dgm:pt modelId="{4318F8A8-060A-41DA-ABEA-B5F9A1785B4F}">
      <dgm:prSet custT="1"/>
      <dgm:spPr/>
      <dgm:t>
        <a:bodyPr/>
        <a:lstStyle/>
        <a:p>
          <a:pPr>
            <a:buFont typeface="Arial" panose="020B0604020202020204" pitchFamily="34" charset="0"/>
            <a:buChar char="•"/>
          </a:pPr>
          <a:r>
            <a:rPr lang="en-US" sz="1600" b="1" dirty="0">
              <a:solidFill>
                <a:schemeClr val="bg1"/>
              </a:solidFill>
              <a:latin typeface="Google Sans"/>
            </a:rPr>
            <a:t>Make the most of social media</a:t>
          </a:r>
        </a:p>
      </dgm:t>
    </dgm:pt>
    <dgm:pt modelId="{3DFEA4DC-D99D-48A4-B2CF-1A65E0EE601C}" type="parTrans" cxnId="{0A88E196-F58C-43B8-A107-FFE71222EECD}">
      <dgm:prSet/>
      <dgm:spPr/>
      <dgm:t>
        <a:bodyPr/>
        <a:lstStyle/>
        <a:p>
          <a:endParaRPr lang="en-US"/>
        </a:p>
      </dgm:t>
    </dgm:pt>
    <dgm:pt modelId="{9A40A091-48A5-48C0-9069-1A1D01EC2213}" type="sibTrans" cxnId="{0A88E196-F58C-43B8-A107-FFE71222EECD}">
      <dgm:prSet/>
      <dgm:spPr/>
      <dgm:t>
        <a:bodyPr/>
        <a:lstStyle/>
        <a:p>
          <a:endParaRPr lang="en-US"/>
        </a:p>
      </dgm:t>
    </dgm:pt>
    <dgm:pt modelId="{E128A911-7403-4A07-B280-B8A4347B3608}">
      <dgm:prSet custT="1"/>
      <dgm:spPr/>
      <dgm:t>
        <a:bodyPr/>
        <a:lstStyle/>
        <a:p>
          <a:pPr>
            <a:buFont typeface="Arial" panose="020B0604020202020204" pitchFamily="34" charset="0"/>
            <a:buChar char="•"/>
          </a:pPr>
          <a:r>
            <a:rPr lang="en-US" sz="1600" b="1" dirty="0">
              <a:solidFill>
                <a:schemeClr val="bg1"/>
              </a:solidFill>
              <a:latin typeface="Google Sans"/>
            </a:rPr>
            <a:t>Build your employer brand</a:t>
          </a:r>
        </a:p>
      </dgm:t>
    </dgm:pt>
    <dgm:pt modelId="{45CFBE51-2CEF-43B9-997C-E9150273CEFE}" type="parTrans" cxnId="{E2A37976-6848-42E8-A186-17F6BC2CCAA1}">
      <dgm:prSet/>
      <dgm:spPr/>
      <dgm:t>
        <a:bodyPr/>
        <a:lstStyle/>
        <a:p>
          <a:endParaRPr lang="en-US"/>
        </a:p>
      </dgm:t>
    </dgm:pt>
    <dgm:pt modelId="{256D040A-5442-43AD-AB2D-1FDFD4AF6099}" type="sibTrans" cxnId="{E2A37976-6848-42E8-A186-17F6BC2CCAA1}">
      <dgm:prSet/>
      <dgm:spPr/>
      <dgm:t>
        <a:bodyPr/>
        <a:lstStyle/>
        <a:p>
          <a:endParaRPr lang="en-US"/>
        </a:p>
      </dgm:t>
    </dgm:pt>
    <dgm:pt modelId="{5862A322-4780-4A71-8DAC-1E401954DA70}">
      <dgm:prSet custT="1"/>
      <dgm:spPr/>
      <dgm:t>
        <a:bodyPr/>
        <a:lstStyle/>
        <a:p>
          <a:pPr>
            <a:buFont typeface="Arial" panose="020B0604020202020204" pitchFamily="34" charset="0"/>
            <a:buChar char="•"/>
          </a:pPr>
          <a:r>
            <a:rPr lang="en-US" sz="1600" b="1" dirty="0">
              <a:solidFill>
                <a:schemeClr val="bg1"/>
              </a:solidFill>
              <a:latin typeface="Google Sans"/>
            </a:rPr>
            <a:t>Boost diversity and inclusion</a:t>
          </a:r>
        </a:p>
      </dgm:t>
    </dgm:pt>
    <dgm:pt modelId="{A81E7FFC-B8F8-4D2D-A4E8-014B5AB85892}" type="parTrans" cxnId="{9DC7EA80-96E2-4A2B-B71E-8C3C21CC4660}">
      <dgm:prSet/>
      <dgm:spPr/>
      <dgm:t>
        <a:bodyPr/>
        <a:lstStyle/>
        <a:p>
          <a:endParaRPr lang="en-US"/>
        </a:p>
      </dgm:t>
    </dgm:pt>
    <dgm:pt modelId="{FC523B92-156B-4839-98D2-1363DF9660D1}" type="sibTrans" cxnId="{9DC7EA80-96E2-4A2B-B71E-8C3C21CC4660}">
      <dgm:prSet/>
      <dgm:spPr/>
      <dgm:t>
        <a:bodyPr/>
        <a:lstStyle/>
        <a:p>
          <a:endParaRPr lang="en-US"/>
        </a:p>
      </dgm:t>
    </dgm:pt>
    <dgm:pt modelId="{6FC3975D-6C40-4360-8A09-DFABD2383952}" type="pres">
      <dgm:prSet presAssocID="{1AB14FA7-E2E0-4E53-9EDD-0BBAD437EB3C}" presName="vert0" presStyleCnt="0">
        <dgm:presLayoutVars>
          <dgm:dir/>
          <dgm:animOne val="branch"/>
          <dgm:animLvl val="lvl"/>
        </dgm:presLayoutVars>
      </dgm:prSet>
      <dgm:spPr/>
    </dgm:pt>
    <dgm:pt modelId="{D5EBE679-C431-44D9-8BFB-1F6CAA8AC6AE}" type="pres">
      <dgm:prSet presAssocID="{921914A7-7E5E-46E8-AB47-EC56B69D6465}" presName="thickLine" presStyleLbl="alignNode1" presStyleIdx="0" presStyleCnt="17"/>
      <dgm:spPr/>
    </dgm:pt>
    <dgm:pt modelId="{02CF3B53-E6FE-4A6A-A570-DF66889CA618}" type="pres">
      <dgm:prSet presAssocID="{921914A7-7E5E-46E8-AB47-EC56B69D6465}" presName="horz1" presStyleCnt="0"/>
      <dgm:spPr/>
    </dgm:pt>
    <dgm:pt modelId="{863ADAC9-339A-48AC-8912-3659FD319F85}" type="pres">
      <dgm:prSet presAssocID="{921914A7-7E5E-46E8-AB47-EC56B69D6465}" presName="tx1" presStyleLbl="revTx" presStyleIdx="0" presStyleCnt="17"/>
      <dgm:spPr/>
    </dgm:pt>
    <dgm:pt modelId="{1D8AAF48-625B-4896-91E6-DAB83B488386}" type="pres">
      <dgm:prSet presAssocID="{921914A7-7E5E-46E8-AB47-EC56B69D6465}" presName="vert1" presStyleCnt="0"/>
      <dgm:spPr/>
    </dgm:pt>
    <dgm:pt modelId="{29AC6EC1-4109-46E3-9F97-2236F5895F5F}" type="pres">
      <dgm:prSet presAssocID="{63973352-99A8-4DF0-844A-21552FAD3D09}" presName="thickLine" presStyleLbl="alignNode1" presStyleIdx="1" presStyleCnt="17"/>
      <dgm:spPr/>
    </dgm:pt>
    <dgm:pt modelId="{FF1573D2-E531-48F5-B994-DC025962EA55}" type="pres">
      <dgm:prSet presAssocID="{63973352-99A8-4DF0-844A-21552FAD3D09}" presName="horz1" presStyleCnt="0"/>
      <dgm:spPr/>
    </dgm:pt>
    <dgm:pt modelId="{1662DBFF-6078-44F9-AFAF-AB127F1A30B1}" type="pres">
      <dgm:prSet presAssocID="{63973352-99A8-4DF0-844A-21552FAD3D09}" presName="tx1" presStyleLbl="revTx" presStyleIdx="1" presStyleCnt="17"/>
      <dgm:spPr/>
    </dgm:pt>
    <dgm:pt modelId="{42686797-55D0-404D-919A-A32AEB58B5EE}" type="pres">
      <dgm:prSet presAssocID="{63973352-99A8-4DF0-844A-21552FAD3D09}" presName="vert1" presStyleCnt="0"/>
      <dgm:spPr/>
    </dgm:pt>
    <dgm:pt modelId="{FAF7B267-3CFD-4EBF-AE8A-A071BA50485E}" type="pres">
      <dgm:prSet presAssocID="{1E9CBBFB-A149-4A58-9DF4-6D98B9152645}" presName="thickLine" presStyleLbl="alignNode1" presStyleIdx="2" presStyleCnt="17"/>
      <dgm:spPr/>
    </dgm:pt>
    <dgm:pt modelId="{60F32FC4-54B3-417A-98FC-83865131C203}" type="pres">
      <dgm:prSet presAssocID="{1E9CBBFB-A149-4A58-9DF4-6D98B9152645}" presName="horz1" presStyleCnt="0"/>
      <dgm:spPr/>
    </dgm:pt>
    <dgm:pt modelId="{3993E393-54C1-4487-AB51-4D92A61D20DE}" type="pres">
      <dgm:prSet presAssocID="{1E9CBBFB-A149-4A58-9DF4-6D98B9152645}" presName="tx1" presStyleLbl="revTx" presStyleIdx="2" presStyleCnt="17"/>
      <dgm:spPr/>
    </dgm:pt>
    <dgm:pt modelId="{FBD5884F-178D-497A-B632-669834AF8A24}" type="pres">
      <dgm:prSet presAssocID="{1E9CBBFB-A149-4A58-9DF4-6D98B9152645}" presName="vert1" presStyleCnt="0"/>
      <dgm:spPr/>
    </dgm:pt>
    <dgm:pt modelId="{9D60FA3D-3447-4214-B3F7-B12887696F9A}" type="pres">
      <dgm:prSet presAssocID="{4E6ED2C3-5FCC-4EC6-988D-2CFB26D22F5E}" presName="thickLine" presStyleLbl="alignNode1" presStyleIdx="3" presStyleCnt="17"/>
      <dgm:spPr/>
    </dgm:pt>
    <dgm:pt modelId="{67286501-5904-41FD-A8D4-5D5A8AF25781}" type="pres">
      <dgm:prSet presAssocID="{4E6ED2C3-5FCC-4EC6-988D-2CFB26D22F5E}" presName="horz1" presStyleCnt="0"/>
      <dgm:spPr/>
    </dgm:pt>
    <dgm:pt modelId="{B9FB6D0E-5981-42A2-898C-8490AB7A4C0D}" type="pres">
      <dgm:prSet presAssocID="{4E6ED2C3-5FCC-4EC6-988D-2CFB26D22F5E}" presName="tx1" presStyleLbl="revTx" presStyleIdx="3" presStyleCnt="17"/>
      <dgm:spPr/>
    </dgm:pt>
    <dgm:pt modelId="{EA10F05B-6B53-4D96-AA31-24DE25549FAF}" type="pres">
      <dgm:prSet presAssocID="{4E6ED2C3-5FCC-4EC6-988D-2CFB26D22F5E}" presName="vert1" presStyleCnt="0"/>
      <dgm:spPr/>
    </dgm:pt>
    <dgm:pt modelId="{B6911109-517F-4D15-9640-15ED826B8E49}" type="pres">
      <dgm:prSet presAssocID="{4A2EB48D-F38A-4B6D-A2C0-8A2CA5F9B7D7}" presName="thickLine" presStyleLbl="alignNode1" presStyleIdx="4" presStyleCnt="17"/>
      <dgm:spPr/>
    </dgm:pt>
    <dgm:pt modelId="{89AA3C82-1DC0-4F60-BEF2-3ED73D406040}" type="pres">
      <dgm:prSet presAssocID="{4A2EB48D-F38A-4B6D-A2C0-8A2CA5F9B7D7}" presName="horz1" presStyleCnt="0"/>
      <dgm:spPr/>
    </dgm:pt>
    <dgm:pt modelId="{D24B9F0C-2EC0-4E50-8703-C733AFA391B5}" type="pres">
      <dgm:prSet presAssocID="{4A2EB48D-F38A-4B6D-A2C0-8A2CA5F9B7D7}" presName="tx1" presStyleLbl="revTx" presStyleIdx="4" presStyleCnt="17"/>
      <dgm:spPr/>
    </dgm:pt>
    <dgm:pt modelId="{3D416F27-5811-4198-AEAA-2F0D9C861233}" type="pres">
      <dgm:prSet presAssocID="{4A2EB48D-F38A-4B6D-A2C0-8A2CA5F9B7D7}" presName="vert1" presStyleCnt="0"/>
      <dgm:spPr/>
    </dgm:pt>
    <dgm:pt modelId="{587EC738-3FE5-4276-A159-6158CE247C09}" type="pres">
      <dgm:prSet presAssocID="{E128A911-7403-4A07-B280-B8A4347B3608}" presName="thickLine" presStyleLbl="alignNode1" presStyleIdx="5" presStyleCnt="17"/>
      <dgm:spPr/>
    </dgm:pt>
    <dgm:pt modelId="{1127DA43-FBE3-4FC7-BC00-4E756AC81C10}" type="pres">
      <dgm:prSet presAssocID="{E128A911-7403-4A07-B280-B8A4347B3608}" presName="horz1" presStyleCnt="0"/>
      <dgm:spPr/>
    </dgm:pt>
    <dgm:pt modelId="{FEEF079E-127A-4EAF-AFE5-6A0592E37684}" type="pres">
      <dgm:prSet presAssocID="{E128A911-7403-4A07-B280-B8A4347B3608}" presName="tx1" presStyleLbl="revTx" presStyleIdx="5" presStyleCnt="17"/>
      <dgm:spPr/>
    </dgm:pt>
    <dgm:pt modelId="{4A4CCD8B-1CDA-4A95-A3F6-90DF831CE38E}" type="pres">
      <dgm:prSet presAssocID="{E128A911-7403-4A07-B280-B8A4347B3608}" presName="vert1" presStyleCnt="0"/>
      <dgm:spPr/>
    </dgm:pt>
    <dgm:pt modelId="{1A56541C-D930-4CA3-BE88-D01C2C006BDC}" type="pres">
      <dgm:prSet presAssocID="{FE3719C7-B512-43D8-8673-5208DA89B500}" presName="thickLine" presStyleLbl="alignNode1" presStyleIdx="6" presStyleCnt="17"/>
      <dgm:spPr/>
    </dgm:pt>
    <dgm:pt modelId="{0AF12F87-DA94-493A-A5D0-F1DC9043DA59}" type="pres">
      <dgm:prSet presAssocID="{FE3719C7-B512-43D8-8673-5208DA89B500}" presName="horz1" presStyleCnt="0"/>
      <dgm:spPr/>
    </dgm:pt>
    <dgm:pt modelId="{D1CE5714-C5C3-424D-99C0-848E3A765B62}" type="pres">
      <dgm:prSet presAssocID="{FE3719C7-B512-43D8-8673-5208DA89B500}" presName="tx1" presStyleLbl="revTx" presStyleIdx="6" presStyleCnt="17"/>
      <dgm:spPr/>
    </dgm:pt>
    <dgm:pt modelId="{989B26E4-8E86-4C56-897A-D2BA8B1AE2FA}" type="pres">
      <dgm:prSet presAssocID="{FE3719C7-B512-43D8-8673-5208DA89B500}" presName="vert1" presStyleCnt="0"/>
      <dgm:spPr/>
    </dgm:pt>
    <dgm:pt modelId="{EA2D946C-9893-4576-9A12-2F0E07082EA7}" type="pres">
      <dgm:prSet presAssocID="{4318F8A8-060A-41DA-ABEA-B5F9A1785B4F}" presName="thickLine" presStyleLbl="alignNode1" presStyleIdx="7" presStyleCnt="17"/>
      <dgm:spPr/>
    </dgm:pt>
    <dgm:pt modelId="{B325A805-8FB1-4F52-92DF-C238540773F7}" type="pres">
      <dgm:prSet presAssocID="{4318F8A8-060A-41DA-ABEA-B5F9A1785B4F}" presName="horz1" presStyleCnt="0"/>
      <dgm:spPr/>
    </dgm:pt>
    <dgm:pt modelId="{30353ED4-4A4D-40A2-94FF-7BF9EA93BC39}" type="pres">
      <dgm:prSet presAssocID="{4318F8A8-060A-41DA-ABEA-B5F9A1785B4F}" presName="tx1" presStyleLbl="revTx" presStyleIdx="7" presStyleCnt="17"/>
      <dgm:spPr/>
    </dgm:pt>
    <dgm:pt modelId="{89DA27F3-9401-457A-85DD-DFD969C9EDC1}" type="pres">
      <dgm:prSet presAssocID="{4318F8A8-060A-41DA-ABEA-B5F9A1785B4F}" presName="vert1" presStyleCnt="0"/>
      <dgm:spPr/>
    </dgm:pt>
    <dgm:pt modelId="{0AB318F5-395F-4C7F-9E51-E3DEFA93370D}" type="pres">
      <dgm:prSet presAssocID="{0DE6A7E9-BB4F-4343-A508-648EBEE892B4}" presName="thickLine" presStyleLbl="alignNode1" presStyleIdx="8" presStyleCnt="17"/>
      <dgm:spPr/>
    </dgm:pt>
    <dgm:pt modelId="{3637D849-3702-4BB1-AE34-BBABBE000202}" type="pres">
      <dgm:prSet presAssocID="{0DE6A7E9-BB4F-4343-A508-648EBEE892B4}" presName="horz1" presStyleCnt="0"/>
      <dgm:spPr/>
    </dgm:pt>
    <dgm:pt modelId="{7A148F55-54D4-473D-B207-893756B86051}" type="pres">
      <dgm:prSet presAssocID="{0DE6A7E9-BB4F-4343-A508-648EBEE892B4}" presName="tx1" presStyleLbl="revTx" presStyleIdx="8" presStyleCnt="17"/>
      <dgm:spPr/>
    </dgm:pt>
    <dgm:pt modelId="{898DFFC1-B6F3-4589-83A3-F1DB89E5A8F9}" type="pres">
      <dgm:prSet presAssocID="{0DE6A7E9-BB4F-4343-A508-648EBEE892B4}" presName="vert1" presStyleCnt="0"/>
      <dgm:spPr/>
    </dgm:pt>
    <dgm:pt modelId="{E261B0C0-B04E-4411-956A-A8940135ACF6}" type="pres">
      <dgm:prSet presAssocID="{5862A322-4780-4A71-8DAC-1E401954DA70}" presName="thickLine" presStyleLbl="alignNode1" presStyleIdx="9" presStyleCnt="17"/>
      <dgm:spPr/>
    </dgm:pt>
    <dgm:pt modelId="{F8077D39-2967-406A-8743-2333CBFBBD1A}" type="pres">
      <dgm:prSet presAssocID="{5862A322-4780-4A71-8DAC-1E401954DA70}" presName="horz1" presStyleCnt="0"/>
      <dgm:spPr/>
    </dgm:pt>
    <dgm:pt modelId="{1BC187E1-53C7-4781-8275-01EAD2959CDC}" type="pres">
      <dgm:prSet presAssocID="{5862A322-4780-4A71-8DAC-1E401954DA70}" presName="tx1" presStyleLbl="revTx" presStyleIdx="9" presStyleCnt="17"/>
      <dgm:spPr/>
    </dgm:pt>
    <dgm:pt modelId="{A1DB63AB-579B-4E17-9C90-A3D3CBE379D4}" type="pres">
      <dgm:prSet presAssocID="{5862A322-4780-4A71-8DAC-1E401954DA70}" presName="vert1" presStyleCnt="0"/>
      <dgm:spPr/>
    </dgm:pt>
    <dgm:pt modelId="{E2E1A696-61F3-496B-A0B8-D43149EA6E2D}" type="pres">
      <dgm:prSet presAssocID="{365912AA-270C-4A9A-8A46-43F1B05C24F1}" presName="thickLine" presStyleLbl="alignNode1" presStyleIdx="10" presStyleCnt="17"/>
      <dgm:spPr/>
    </dgm:pt>
    <dgm:pt modelId="{83D5F266-E170-4E21-88D6-35228565FCE9}" type="pres">
      <dgm:prSet presAssocID="{365912AA-270C-4A9A-8A46-43F1B05C24F1}" presName="horz1" presStyleCnt="0"/>
      <dgm:spPr/>
    </dgm:pt>
    <dgm:pt modelId="{DF784DFA-3793-4670-ABF7-E42297858B63}" type="pres">
      <dgm:prSet presAssocID="{365912AA-270C-4A9A-8A46-43F1B05C24F1}" presName="tx1" presStyleLbl="revTx" presStyleIdx="10" presStyleCnt="17"/>
      <dgm:spPr/>
    </dgm:pt>
    <dgm:pt modelId="{D5A4E127-AF26-4421-86C4-1A3EBA373658}" type="pres">
      <dgm:prSet presAssocID="{365912AA-270C-4A9A-8A46-43F1B05C24F1}" presName="vert1" presStyleCnt="0"/>
      <dgm:spPr/>
    </dgm:pt>
    <dgm:pt modelId="{F0BB1661-16DA-4AFB-B318-A5F2577E1332}" type="pres">
      <dgm:prSet presAssocID="{2EB97557-6D06-4457-B5C6-C4132B66388E}" presName="thickLine" presStyleLbl="alignNode1" presStyleIdx="11" presStyleCnt="17"/>
      <dgm:spPr/>
    </dgm:pt>
    <dgm:pt modelId="{E7776DD5-C77F-4862-9C21-73E25D05AFC7}" type="pres">
      <dgm:prSet presAssocID="{2EB97557-6D06-4457-B5C6-C4132B66388E}" presName="horz1" presStyleCnt="0"/>
      <dgm:spPr/>
    </dgm:pt>
    <dgm:pt modelId="{A7C338A0-5693-4B1F-8CB1-18CD7CBBD8F6}" type="pres">
      <dgm:prSet presAssocID="{2EB97557-6D06-4457-B5C6-C4132B66388E}" presName="tx1" presStyleLbl="revTx" presStyleIdx="11" presStyleCnt="17"/>
      <dgm:spPr/>
    </dgm:pt>
    <dgm:pt modelId="{79ED878D-35B7-4B5D-8B23-38AAD6BE0B1A}" type="pres">
      <dgm:prSet presAssocID="{2EB97557-6D06-4457-B5C6-C4132B66388E}" presName="vert1" presStyleCnt="0"/>
      <dgm:spPr/>
    </dgm:pt>
    <dgm:pt modelId="{96D2C3BF-7B5C-4850-999A-5617969473C7}" type="pres">
      <dgm:prSet presAssocID="{5A4DCC9E-F43E-49F1-8203-6021A0933E62}" presName="thickLine" presStyleLbl="alignNode1" presStyleIdx="12" presStyleCnt="17"/>
      <dgm:spPr/>
    </dgm:pt>
    <dgm:pt modelId="{46E8C1F2-3F3F-43E3-8ADE-289B9682E46E}" type="pres">
      <dgm:prSet presAssocID="{5A4DCC9E-F43E-49F1-8203-6021A0933E62}" presName="horz1" presStyleCnt="0"/>
      <dgm:spPr/>
    </dgm:pt>
    <dgm:pt modelId="{1CF507F6-46FA-4C01-99F6-20273E670344}" type="pres">
      <dgm:prSet presAssocID="{5A4DCC9E-F43E-49F1-8203-6021A0933E62}" presName="tx1" presStyleLbl="revTx" presStyleIdx="12" presStyleCnt="17"/>
      <dgm:spPr/>
    </dgm:pt>
    <dgm:pt modelId="{5C8331E9-1E47-40C3-9556-913FDDF3753C}" type="pres">
      <dgm:prSet presAssocID="{5A4DCC9E-F43E-49F1-8203-6021A0933E62}" presName="vert1" presStyleCnt="0"/>
      <dgm:spPr/>
    </dgm:pt>
    <dgm:pt modelId="{DEF8D16E-0C5E-4E57-8971-23E37797C23D}" type="pres">
      <dgm:prSet presAssocID="{2DC8B20A-4B24-4924-8381-FA3278B5C804}" presName="thickLine" presStyleLbl="alignNode1" presStyleIdx="13" presStyleCnt="17"/>
      <dgm:spPr/>
    </dgm:pt>
    <dgm:pt modelId="{4BBD40A9-CADC-4995-974F-AFF72ED9B6EC}" type="pres">
      <dgm:prSet presAssocID="{2DC8B20A-4B24-4924-8381-FA3278B5C804}" presName="horz1" presStyleCnt="0"/>
      <dgm:spPr/>
    </dgm:pt>
    <dgm:pt modelId="{ABDDAABA-CFFB-44D3-8EDE-A086276EFEC2}" type="pres">
      <dgm:prSet presAssocID="{2DC8B20A-4B24-4924-8381-FA3278B5C804}" presName="tx1" presStyleLbl="revTx" presStyleIdx="13" presStyleCnt="17"/>
      <dgm:spPr/>
    </dgm:pt>
    <dgm:pt modelId="{BB93A9A5-6E85-45EB-B76D-BD23F049CE78}" type="pres">
      <dgm:prSet presAssocID="{2DC8B20A-4B24-4924-8381-FA3278B5C804}" presName="vert1" presStyleCnt="0"/>
      <dgm:spPr/>
    </dgm:pt>
    <dgm:pt modelId="{D5A4A20E-4C10-4799-8209-B9C7B642FBB8}" type="pres">
      <dgm:prSet presAssocID="{A28AF3A8-BFBE-4AB7-A5D4-023F07873172}" presName="thickLine" presStyleLbl="alignNode1" presStyleIdx="14" presStyleCnt="17"/>
      <dgm:spPr/>
    </dgm:pt>
    <dgm:pt modelId="{82D99FA9-2111-4F5A-A7ED-4D677A0039AF}" type="pres">
      <dgm:prSet presAssocID="{A28AF3A8-BFBE-4AB7-A5D4-023F07873172}" presName="horz1" presStyleCnt="0"/>
      <dgm:spPr/>
    </dgm:pt>
    <dgm:pt modelId="{8B849E52-EEBC-434F-834E-D9EEA7BCE26E}" type="pres">
      <dgm:prSet presAssocID="{A28AF3A8-BFBE-4AB7-A5D4-023F07873172}" presName="tx1" presStyleLbl="revTx" presStyleIdx="14" presStyleCnt="17"/>
      <dgm:spPr/>
    </dgm:pt>
    <dgm:pt modelId="{BB84184E-CFB2-40AF-8FF5-D0A9B29CE3BE}" type="pres">
      <dgm:prSet presAssocID="{A28AF3A8-BFBE-4AB7-A5D4-023F07873172}" presName="vert1" presStyleCnt="0"/>
      <dgm:spPr/>
    </dgm:pt>
    <dgm:pt modelId="{7A44CFD5-933F-42F6-B5E6-6175DEBCF2A7}" type="pres">
      <dgm:prSet presAssocID="{744C0BBA-19FA-4190-8E64-A18A873D081D}" presName="thickLine" presStyleLbl="alignNode1" presStyleIdx="15" presStyleCnt="17"/>
      <dgm:spPr/>
    </dgm:pt>
    <dgm:pt modelId="{8F49DE5E-D786-4740-9FCB-56F49C5734B4}" type="pres">
      <dgm:prSet presAssocID="{744C0BBA-19FA-4190-8E64-A18A873D081D}" presName="horz1" presStyleCnt="0"/>
      <dgm:spPr/>
    </dgm:pt>
    <dgm:pt modelId="{8CDC7CB7-30AD-4A66-AA1C-C99F987595C7}" type="pres">
      <dgm:prSet presAssocID="{744C0BBA-19FA-4190-8E64-A18A873D081D}" presName="tx1" presStyleLbl="revTx" presStyleIdx="15" presStyleCnt="17"/>
      <dgm:spPr/>
    </dgm:pt>
    <dgm:pt modelId="{E396753E-130B-4B99-A057-7690E24416E1}" type="pres">
      <dgm:prSet presAssocID="{744C0BBA-19FA-4190-8E64-A18A873D081D}" presName="vert1" presStyleCnt="0"/>
      <dgm:spPr/>
    </dgm:pt>
    <dgm:pt modelId="{E54D0EA3-9C42-49FA-843C-D2FE904FC952}" type="pres">
      <dgm:prSet presAssocID="{A95AB49E-B587-4895-A3BC-F3E65F809F5D}" presName="thickLine" presStyleLbl="alignNode1" presStyleIdx="16" presStyleCnt="17"/>
      <dgm:spPr/>
    </dgm:pt>
    <dgm:pt modelId="{3A1988D6-3FF6-4090-BFC1-42449AA13063}" type="pres">
      <dgm:prSet presAssocID="{A95AB49E-B587-4895-A3BC-F3E65F809F5D}" presName="horz1" presStyleCnt="0"/>
      <dgm:spPr/>
    </dgm:pt>
    <dgm:pt modelId="{12BB98F4-8B00-4922-875A-977AF4D6F7AE}" type="pres">
      <dgm:prSet presAssocID="{A95AB49E-B587-4895-A3BC-F3E65F809F5D}" presName="tx1" presStyleLbl="revTx" presStyleIdx="16" presStyleCnt="17"/>
      <dgm:spPr/>
    </dgm:pt>
    <dgm:pt modelId="{83FE9B2A-5DA8-42C2-BB32-1EA01BB367E2}" type="pres">
      <dgm:prSet presAssocID="{A95AB49E-B587-4895-A3BC-F3E65F809F5D}" presName="vert1" presStyleCnt="0"/>
      <dgm:spPr/>
    </dgm:pt>
  </dgm:ptLst>
  <dgm:cxnLst>
    <dgm:cxn modelId="{49B2BE00-2EE5-4179-B291-16C0BA8D1A89}" type="presOf" srcId="{A28AF3A8-BFBE-4AB7-A5D4-023F07873172}" destId="{8B849E52-EEBC-434F-834E-D9EEA7BCE26E}" srcOrd="0" destOrd="0" presId="urn:microsoft.com/office/officeart/2008/layout/LinedList"/>
    <dgm:cxn modelId="{2342B901-8612-4E44-9F02-14B09B0C2178}" srcId="{1AB14FA7-E2E0-4E53-9EDD-0BBAD437EB3C}" destId="{1E9CBBFB-A149-4A58-9DF4-6D98B9152645}" srcOrd="2" destOrd="0" parTransId="{F7F71D77-AA7B-48BD-92F2-67B742E90F22}" sibTransId="{57E7EC23-5FDD-415D-BBCF-2B4207722D26}"/>
    <dgm:cxn modelId="{D3F17C06-7D70-42A6-BEB2-B9DEFCC5E29B}" srcId="{1AB14FA7-E2E0-4E53-9EDD-0BBAD437EB3C}" destId="{365912AA-270C-4A9A-8A46-43F1B05C24F1}" srcOrd="10" destOrd="0" parTransId="{2F97145A-62AC-4294-9AA0-1DF4C1FC83DA}" sibTransId="{912C71B6-CC69-4565-AC79-4E91CDC3AD22}"/>
    <dgm:cxn modelId="{6D8F6B0B-E3D9-482E-AB0F-9A2613FF3F8E}" srcId="{1AB14FA7-E2E0-4E53-9EDD-0BBAD437EB3C}" destId="{2DC8B20A-4B24-4924-8381-FA3278B5C804}" srcOrd="13" destOrd="0" parTransId="{086890E1-42BD-4302-8C59-D72698308331}" sibTransId="{25488538-A3FF-457E-8195-12469083A8AF}"/>
    <dgm:cxn modelId="{B662FC11-A901-4BD9-B062-C946A0093475}" type="presOf" srcId="{4E6ED2C3-5FCC-4EC6-988D-2CFB26D22F5E}" destId="{B9FB6D0E-5981-42A2-898C-8490AB7A4C0D}" srcOrd="0" destOrd="0" presId="urn:microsoft.com/office/officeart/2008/layout/LinedList"/>
    <dgm:cxn modelId="{822DBE1F-14E7-491D-A9A9-C7E1F19E9D9C}" srcId="{1AB14FA7-E2E0-4E53-9EDD-0BBAD437EB3C}" destId="{FE3719C7-B512-43D8-8673-5208DA89B500}" srcOrd="6" destOrd="0" parTransId="{C8967F74-0CE5-438D-9DC1-DD68D026CA4C}" sibTransId="{49C05969-ADDA-445D-824C-8631949BFE86}"/>
    <dgm:cxn modelId="{F34CE721-F438-4C13-88D7-572681845BA3}" type="presOf" srcId="{A95AB49E-B587-4895-A3BC-F3E65F809F5D}" destId="{12BB98F4-8B00-4922-875A-977AF4D6F7AE}" srcOrd="0" destOrd="0" presId="urn:microsoft.com/office/officeart/2008/layout/LinedList"/>
    <dgm:cxn modelId="{A0E7ED21-6F2E-4587-827F-0E95CB3E7FF1}" srcId="{1AB14FA7-E2E0-4E53-9EDD-0BBAD437EB3C}" destId="{921914A7-7E5E-46E8-AB47-EC56B69D6465}" srcOrd="0" destOrd="0" parTransId="{2B574A7D-96C4-437E-83FA-2D484999A40D}" sibTransId="{5118ACF8-102C-4ADD-9BD7-01D03466FB90}"/>
    <dgm:cxn modelId="{B622EF3F-6909-4FFE-91F5-7F48456E58A2}" type="presOf" srcId="{1AB14FA7-E2E0-4E53-9EDD-0BBAD437EB3C}" destId="{6FC3975D-6C40-4360-8A09-DFABD2383952}" srcOrd="0" destOrd="0" presId="urn:microsoft.com/office/officeart/2008/layout/LinedList"/>
    <dgm:cxn modelId="{748B1341-5D0B-4865-8B30-204C2CBCC7CE}" type="presOf" srcId="{921914A7-7E5E-46E8-AB47-EC56B69D6465}" destId="{863ADAC9-339A-48AC-8912-3659FD319F85}" srcOrd="0" destOrd="0" presId="urn:microsoft.com/office/officeart/2008/layout/LinedList"/>
    <dgm:cxn modelId="{58F31D43-242D-49D6-B97A-992C80A6EC6E}" type="presOf" srcId="{5A4DCC9E-F43E-49F1-8203-6021A0933E62}" destId="{1CF507F6-46FA-4C01-99F6-20273E670344}" srcOrd="0" destOrd="0" presId="urn:microsoft.com/office/officeart/2008/layout/LinedList"/>
    <dgm:cxn modelId="{4C728B64-DA66-41F7-8A72-01424DF2D43B}" type="presOf" srcId="{4A2EB48D-F38A-4B6D-A2C0-8A2CA5F9B7D7}" destId="{D24B9F0C-2EC0-4E50-8703-C733AFA391B5}" srcOrd="0" destOrd="0" presId="urn:microsoft.com/office/officeart/2008/layout/LinedList"/>
    <dgm:cxn modelId="{7CCB2A45-DA66-4224-9C89-3E1DF0C03261}" type="presOf" srcId="{63973352-99A8-4DF0-844A-21552FAD3D09}" destId="{1662DBFF-6078-44F9-AFAF-AB127F1A30B1}" srcOrd="0" destOrd="0" presId="urn:microsoft.com/office/officeart/2008/layout/LinedList"/>
    <dgm:cxn modelId="{77EA8167-412A-4382-8039-C344229F4AD0}" type="presOf" srcId="{744C0BBA-19FA-4190-8E64-A18A873D081D}" destId="{8CDC7CB7-30AD-4A66-AA1C-C99F987595C7}" srcOrd="0" destOrd="0" presId="urn:microsoft.com/office/officeart/2008/layout/LinedList"/>
    <dgm:cxn modelId="{E2A37976-6848-42E8-A186-17F6BC2CCAA1}" srcId="{1AB14FA7-E2E0-4E53-9EDD-0BBAD437EB3C}" destId="{E128A911-7403-4A07-B280-B8A4347B3608}" srcOrd="5" destOrd="0" parTransId="{45CFBE51-2CEF-43B9-997C-E9150273CEFE}" sibTransId="{256D040A-5442-43AD-AB2D-1FDFD4AF6099}"/>
    <dgm:cxn modelId="{E5EFCB5A-4489-454A-AB5B-38C4557C023D}" type="presOf" srcId="{E128A911-7403-4A07-B280-B8A4347B3608}" destId="{FEEF079E-127A-4EAF-AFE5-6A0592E37684}" srcOrd="0" destOrd="0" presId="urn:microsoft.com/office/officeart/2008/layout/LinedList"/>
    <dgm:cxn modelId="{0A5C837B-B44D-48BC-AF0C-F386E505B0D1}" type="presOf" srcId="{2EB97557-6D06-4457-B5C6-C4132B66388E}" destId="{A7C338A0-5693-4B1F-8CB1-18CD7CBBD8F6}" srcOrd="0" destOrd="0" presId="urn:microsoft.com/office/officeart/2008/layout/LinedList"/>
    <dgm:cxn modelId="{9DC7EA80-96E2-4A2B-B71E-8C3C21CC4660}" srcId="{1AB14FA7-E2E0-4E53-9EDD-0BBAD437EB3C}" destId="{5862A322-4780-4A71-8DAC-1E401954DA70}" srcOrd="9" destOrd="0" parTransId="{A81E7FFC-B8F8-4D2D-A4E8-014B5AB85892}" sibTransId="{FC523B92-156B-4839-98D2-1363DF9660D1}"/>
    <dgm:cxn modelId="{04E26788-6ED2-4EFD-B3FF-7F4743853F3D}" type="presOf" srcId="{FE3719C7-B512-43D8-8673-5208DA89B500}" destId="{D1CE5714-C5C3-424D-99C0-848E3A765B62}" srcOrd="0" destOrd="0" presId="urn:microsoft.com/office/officeart/2008/layout/LinedList"/>
    <dgm:cxn modelId="{D371D98A-C994-4B40-915B-98375CBB8DF8}" type="presOf" srcId="{5862A322-4780-4A71-8DAC-1E401954DA70}" destId="{1BC187E1-53C7-4781-8275-01EAD2959CDC}" srcOrd="0" destOrd="0" presId="urn:microsoft.com/office/officeart/2008/layout/LinedList"/>
    <dgm:cxn modelId="{1728E790-6239-4F47-BF2F-D4C7D1279408}" type="presOf" srcId="{0DE6A7E9-BB4F-4343-A508-648EBEE892B4}" destId="{7A148F55-54D4-473D-B207-893756B86051}" srcOrd="0" destOrd="0" presId="urn:microsoft.com/office/officeart/2008/layout/LinedList"/>
    <dgm:cxn modelId="{DF042496-0201-4E2A-A8E4-A47788B82E36}" srcId="{1AB14FA7-E2E0-4E53-9EDD-0BBAD437EB3C}" destId="{63973352-99A8-4DF0-844A-21552FAD3D09}" srcOrd="1" destOrd="0" parTransId="{681B2758-C9DA-4F68-AAE8-100EABA39205}" sibTransId="{F14867A4-875A-484A-8642-8BD1EEAD8F85}"/>
    <dgm:cxn modelId="{0A88E196-F58C-43B8-A107-FFE71222EECD}" srcId="{1AB14FA7-E2E0-4E53-9EDD-0BBAD437EB3C}" destId="{4318F8A8-060A-41DA-ABEA-B5F9A1785B4F}" srcOrd="7" destOrd="0" parTransId="{3DFEA4DC-D99D-48A4-B2CF-1A65E0EE601C}" sibTransId="{9A40A091-48A5-48C0-9069-1A1D01EC2213}"/>
    <dgm:cxn modelId="{AFBAF299-2BDD-434A-8F73-D6288E2ADCBC}" type="presOf" srcId="{2DC8B20A-4B24-4924-8381-FA3278B5C804}" destId="{ABDDAABA-CFFB-44D3-8EDE-A086276EFEC2}" srcOrd="0" destOrd="0" presId="urn:microsoft.com/office/officeart/2008/layout/LinedList"/>
    <dgm:cxn modelId="{EEA24FAC-CE8D-4ADB-BBFC-A575EFBF24A4}" srcId="{1AB14FA7-E2E0-4E53-9EDD-0BBAD437EB3C}" destId="{A95AB49E-B587-4895-A3BC-F3E65F809F5D}" srcOrd="16" destOrd="0" parTransId="{4079F6CC-FF10-4DD8-9F6A-075D2F767949}" sibTransId="{6A3298C6-54DD-4358-B109-67D0794324F0}"/>
    <dgm:cxn modelId="{F94151B8-2513-42F6-9AE0-5C1E77C5BEBB}" srcId="{1AB14FA7-E2E0-4E53-9EDD-0BBAD437EB3C}" destId="{4E6ED2C3-5FCC-4EC6-988D-2CFB26D22F5E}" srcOrd="3" destOrd="0" parTransId="{6EA7098C-6CD8-4A98-B4C0-570156C3FBAA}" sibTransId="{436B25AB-BC6B-4A45-8572-5E9A0E6D6444}"/>
    <dgm:cxn modelId="{DB8898D4-E7B3-4CF0-9EC9-4E538134DFB2}" type="presOf" srcId="{4318F8A8-060A-41DA-ABEA-B5F9A1785B4F}" destId="{30353ED4-4A4D-40A2-94FF-7BF9EA93BC39}" srcOrd="0" destOrd="0" presId="urn:microsoft.com/office/officeart/2008/layout/LinedList"/>
    <dgm:cxn modelId="{689744DB-DCA3-4A83-A58D-2A79E9C577DF}" srcId="{1AB14FA7-E2E0-4E53-9EDD-0BBAD437EB3C}" destId="{5A4DCC9E-F43E-49F1-8203-6021A0933E62}" srcOrd="12" destOrd="0" parTransId="{2CD2FE42-207E-4440-A938-4D6B69660120}" sibTransId="{88D29621-4557-4AF3-955E-D27FE4FA9172}"/>
    <dgm:cxn modelId="{AA4636DF-D1A5-45F7-B1E1-098265AF6F06}" srcId="{1AB14FA7-E2E0-4E53-9EDD-0BBAD437EB3C}" destId="{2EB97557-6D06-4457-B5C6-C4132B66388E}" srcOrd="11" destOrd="0" parTransId="{BAC8BC0A-5515-40F9-816F-63320448287A}" sibTransId="{C38FF816-392E-4E63-88F8-66B319513E75}"/>
    <dgm:cxn modelId="{89BCF4DF-8120-4971-9858-F2AB9E795F4E}" srcId="{1AB14FA7-E2E0-4E53-9EDD-0BBAD437EB3C}" destId="{A28AF3A8-BFBE-4AB7-A5D4-023F07873172}" srcOrd="14" destOrd="0" parTransId="{1ECC874B-30EC-4519-99D3-80B8C3A3AE36}" sibTransId="{5DA5C795-8F34-4EC9-A82C-5B5E37CC22E5}"/>
    <dgm:cxn modelId="{85CDC5E3-5F61-4C1B-908F-61667391EE08}" type="presOf" srcId="{1E9CBBFB-A149-4A58-9DF4-6D98B9152645}" destId="{3993E393-54C1-4487-AB51-4D92A61D20DE}" srcOrd="0" destOrd="0" presId="urn:microsoft.com/office/officeart/2008/layout/LinedList"/>
    <dgm:cxn modelId="{2A50C9E4-489C-484D-9CD6-A0D5720D5B9B}" srcId="{1AB14FA7-E2E0-4E53-9EDD-0BBAD437EB3C}" destId="{744C0BBA-19FA-4190-8E64-A18A873D081D}" srcOrd="15" destOrd="0" parTransId="{81F3766E-6ABD-4E51-B231-5C2BF79EE792}" sibTransId="{47CFC81C-5289-42AF-8474-BAC48FCB4A65}"/>
    <dgm:cxn modelId="{1D8211E6-24A6-4A0F-A7E4-88FFFEB758FA}" srcId="{1AB14FA7-E2E0-4E53-9EDD-0BBAD437EB3C}" destId="{4A2EB48D-F38A-4B6D-A2C0-8A2CA5F9B7D7}" srcOrd="4" destOrd="0" parTransId="{32FC27D6-D6F2-49E8-B087-6337538DE4EB}" sibTransId="{E909D31E-693C-4B6A-8B81-D0E767A2DEAB}"/>
    <dgm:cxn modelId="{E9ED62ED-9F53-4B36-9ECE-EBA264ACA9FE}" srcId="{1AB14FA7-E2E0-4E53-9EDD-0BBAD437EB3C}" destId="{0DE6A7E9-BB4F-4343-A508-648EBEE892B4}" srcOrd="8" destOrd="0" parTransId="{45CCEB6D-1481-436F-AD36-C4CDE674EEB3}" sibTransId="{4CACFE8A-6FCF-4ECC-9C04-E1913CADFE71}"/>
    <dgm:cxn modelId="{205350FF-DD99-4085-9796-A2CC926FB0DE}" type="presOf" srcId="{365912AA-270C-4A9A-8A46-43F1B05C24F1}" destId="{DF784DFA-3793-4670-ABF7-E42297858B63}" srcOrd="0" destOrd="0" presId="urn:microsoft.com/office/officeart/2008/layout/LinedList"/>
    <dgm:cxn modelId="{B1C7CA2A-DF4F-4C50-8EDA-4D90432D598F}" type="presParOf" srcId="{6FC3975D-6C40-4360-8A09-DFABD2383952}" destId="{D5EBE679-C431-44D9-8BFB-1F6CAA8AC6AE}" srcOrd="0" destOrd="0" presId="urn:microsoft.com/office/officeart/2008/layout/LinedList"/>
    <dgm:cxn modelId="{D21E917E-3C60-469E-A2C0-CD03B9CF87A5}" type="presParOf" srcId="{6FC3975D-6C40-4360-8A09-DFABD2383952}" destId="{02CF3B53-E6FE-4A6A-A570-DF66889CA618}" srcOrd="1" destOrd="0" presId="urn:microsoft.com/office/officeart/2008/layout/LinedList"/>
    <dgm:cxn modelId="{3A35804E-1A5C-4EFF-9C1F-0563FDA88B1C}" type="presParOf" srcId="{02CF3B53-E6FE-4A6A-A570-DF66889CA618}" destId="{863ADAC9-339A-48AC-8912-3659FD319F85}" srcOrd="0" destOrd="0" presId="urn:microsoft.com/office/officeart/2008/layout/LinedList"/>
    <dgm:cxn modelId="{A4FB4DDF-889D-40CE-8A7A-F10C3F62271A}" type="presParOf" srcId="{02CF3B53-E6FE-4A6A-A570-DF66889CA618}" destId="{1D8AAF48-625B-4896-91E6-DAB83B488386}" srcOrd="1" destOrd="0" presId="urn:microsoft.com/office/officeart/2008/layout/LinedList"/>
    <dgm:cxn modelId="{8D8D1330-227E-4760-9748-ACF402772049}" type="presParOf" srcId="{6FC3975D-6C40-4360-8A09-DFABD2383952}" destId="{29AC6EC1-4109-46E3-9F97-2236F5895F5F}" srcOrd="2" destOrd="0" presId="urn:microsoft.com/office/officeart/2008/layout/LinedList"/>
    <dgm:cxn modelId="{A34976F2-EF7D-453E-A0C0-4EA4F410F66B}" type="presParOf" srcId="{6FC3975D-6C40-4360-8A09-DFABD2383952}" destId="{FF1573D2-E531-48F5-B994-DC025962EA55}" srcOrd="3" destOrd="0" presId="urn:microsoft.com/office/officeart/2008/layout/LinedList"/>
    <dgm:cxn modelId="{C2D2CC4B-123E-4062-A158-DE4770F4B1F9}" type="presParOf" srcId="{FF1573D2-E531-48F5-B994-DC025962EA55}" destId="{1662DBFF-6078-44F9-AFAF-AB127F1A30B1}" srcOrd="0" destOrd="0" presId="urn:microsoft.com/office/officeart/2008/layout/LinedList"/>
    <dgm:cxn modelId="{63079018-9ADB-4A32-B064-0D88F747D846}" type="presParOf" srcId="{FF1573D2-E531-48F5-B994-DC025962EA55}" destId="{42686797-55D0-404D-919A-A32AEB58B5EE}" srcOrd="1" destOrd="0" presId="urn:microsoft.com/office/officeart/2008/layout/LinedList"/>
    <dgm:cxn modelId="{422B2E33-FA13-470D-BDAE-9A6FABBAEF7A}" type="presParOf" srcId="{6FC3975D-6C40-4360-8A09-DFABD2383952}" destId="{FAF7B267-3CFD-4EBF-AE8A-A071BA50485E}" srcOrd="4" destOrd="0" presId="urn:microsoft.com/office/officeart/2008/layout/LinedList"/>
    <dgm:cxn modelId="{3EEA0BE6-2D4D-4C16-B0D5-C29023028568}" type="presParOf" srcId="{6FC3975D-6C40-4360-8A09-DFABD2383952}" destId="{60F32FC4-54B3-417A-98FC-83865131C203}" srcOrd="5" destOrd="0" presId="urn:microsoft.com/office/officeart/2008/layout/LinedList"/>
    <dgm:cxn modelId="{2191E5AD-2705-4BDC-906D-57A9AD4F0463}" type="presParOf" srcId="{60F32FC4-54B3-417A-98FC-83865131C203}" destId="{3993E393-54C1-4487-AB51-4D92A61D20DE}" srcOrd="0" destOrd="0" presId="urn:microsoft.com/office/officeart/2008/layout/LinedList"/>
    <dgm:cxn modelId="{A217B648-32D0-4510-87FB-C2C0481D75B5}" type="presParOf" srcId="{60F32FC4-54B3-417A-98FC-83865131C203}" destId="{FBD5884F-178D-497A-B632-669834AF8A24}" srcOrd="1" destOrd="0" presId="urn:microsoft.com/office/officeart/2008/layout/LinedList"/>
    <dgm:cxn modelId="{A1C64697-0168-47A1-AC48-B1BDAEA5D4AD}" type="presParOf" srcId="{6FC3975D-6C40-4360-8A09-DFABD2383952}" destId="{9D60FA3D-3447-4214-B3F7-B12887696F9A}" srcOrd="6" destOrd="0" presId="urn:microsoft.com/office/officeart/2008/layout/LinedList"/>
    <dgm:cxn modelId="{CFEB9502-DD5B-41D7-A913-0D7E42D06F9A}" type="presParOf" srcId="{6FC3975D-6C40-4360-8A09-DFABD2383952}" destId="{67286501-5904-41FD-A8D4-5D5A8AF25781}" srcOrd="7" destOrd="0" presId="urn:microsoft.com/office/officeart/2008/layout/LinedList"/>
    <dgm:cxn modelId="{33606B49-4270-4C2B-A80C-43335F53842A}" type="presParOf" srcId="{67286501-5904-41FD-A8D4-5D5A8AF25781}" destId="{B9FB6D0E-5981-42A2-898C-8490AB7A4C0D}" srcOrd="0" destOrd="0" presId="urn:microsoft.com/office/officeart/2008/layout/LinedList"/>
    <dgm:cxn modelId="{8C4F4EF0-4D5D-41C4-9EF2-A83792934227}" type="presParOf" srcId="{67286501-5904-41FD-A8D4-5D5A8AF25781}" destId="{EA10F05B-6B53-4D96-AA31-24DE25549FAF}" srcOrd="1" destOrd="0" presId="urn:microsoft.com/office/officeart/2008/layout/LinedList"/>
    <dgm:cxn modelId="{95514672-437D-4B6F-BE53-51C2F3C5DE0A}" type="presParOf" srcId="{6FC3975D-6C40-4360-8A09-DFABD2383952}" destId="{B6911109-517F-4D15-9640-15ED826B8E49}" srcOrd="8" destOrd="0" presId="urn:microsoft.com/office/officeart/2008/layout/LinedList"/>
    <dgm:cxn modelId="{983D7AB2-CD40-498B-B59B-293AB6AAC89D}" type="presParOf" srcId="{6FC3975D-6C40-4360-8A09-DFABD2383952}" destId="{89AA3C82-1DC0-4F60-BEF2-3ED73D406040}" srcOrd="9" destOrd="0" presId="urn:microsoft.com/office/officeart/2008/layout/LinedList"/>
    <dgm:cxn modelId="{28BC6CDD-0A96-476A-B0CB-59EF8B4ACCC8}" type="presParOf" srcId="{89AA3C82-1DC0-4F60-BEF2-3ED73D406040}" destId="{D24B9F0C-2EC0-4E50-8703-C733AFA391B5}" srcOrd="0" destOrd="0" presId="urn:microsoft.com/office/officeart/2008/layout/LinedList"/>
    <dgm:cxn modelId="{0A199730-51DD-4968-B0DC-192601E4A097}" type="presParOf" srcId="{89AA3C82-1DC0-4F60-BEF2-3ED73D406040}" destId="{3D416F27-5811-4198-AEAA-2F0D9C861233}" srcOrd="1" destOrd="0" presId="urn:microsoft.com/office/officeart/2008/layout/LinedList"/>
    <dgm:cxn modelId="{A362F255-3B3C-425E-AB62-8F6F6A3D50AC}" type="presParOf" srcId="{6FC3975D-6C40-4360-8A09-DFABD2383952}" destId="{587EC738-3FE5-4276-A159-6158CE247C09}" srcOrd="10" destOrd="0" presId="urn:microsoft.com/office/officeart/2008/layout/LinedList"/>
    <dgm:cxn modelId="{22559127-57DE-4448-9959-8ED14BA4381D}" type="presParOf" srcId="{6FC3975D-6C40-4360-8A09-DFABD2383952}" destId="{1127DA43-FBE3-4FC7-BC00-4E756AC81C10}" srcOrd="11" destOrd="0" presId="urn:microsoft.com/office/officeart/2008/layout/LinedList"/>
    <dgm:cxn modelId="{2ACC9BE8-4DFE-484E-BCB2-9706CB3A8174}" type="presParOf" srcId="{1127DA43-FBE3-4FC7-BC00-4E756AC81C10}" destId="{FEEF079E-127A-4EAF-AFE5-6A0592E37684}" srcOrd="0" destOrd="0" presId="urn:microsoft.com/office/officeart/2008/layout/LinedList"/>
    <dgm:cxn modelId="{541D90B9-80BC-4542-A1B6-44E6EB292ADC}" type="presParOf" srcId="{1127DA43-FBE3-4FC7-BC00-4E756AC81C10}" destId="{4A4CCD8B-1CDA-4A95-A3F6-90DF831CE38E}" srcOrd="1" destOrd="0" presId="urn:microsoft.com/office/officeart/2008/layout/LinedList"/>
    <dgm:cxn modelId="{5A292E23-5853-499F-88F7-D21E3D6D45E3}" type="presParOf" srcId="{6FC3975D-6C40-4360-8A09-DFABD2383952}" destId="{1A56541C-D930-4CA3-BE88-D01C2C006BDC}" srcOrd="12" destOrd="0" presId="urn:microsoft.com/office/officeart/2008/layout/LinedList"/>
    <dgm:cxn modelId="{DC629131-0B28-4C79-83FE-AE8B7E384366}" type="presParOf" srcId="{6FC3975D-6C40-4360-8A09-DFABD2383952}" destId="{0AF12F87-DA94-493A-A5D0-F1DC9043DA59}" srcOrd="13" destOrd="0" presId="urn:microsoft.com/office/officeart/2008/layout/LinedList"/>
    <dgm:cxn modelId="{E23BCA8A-410B-496C-AD89-5D60174EA44C}" type="presParOf" srcId="{0AF12F87-DA94-493A-A5D0-F1DC9043DA59}" destId="{D1CE5714-C5C3-424D-99C0-848E3A765B62}" srcOrd="0" destOrd="0" presId="urn:microsoft.com/office/officeart/2008/layout/LinedList"/>
    <dgm:cxn modelId="{47C23207-4D9B-4EA3-91AB-5396125C05FF}" type="presParOf" srcId="{0AF12F87-DA94-493A-A5D0-F1DC9043DA59}" destId="{989B26E4-8E86-4C56-897A-D2BA8B1AE2FA}" srcOrd="1" destOrd="0" presId="urn:microsoft.com/office/officeart/2008/layout/LinedList"/>
    <dgm:cxn modelId="{5AE2F39E-B89F-4579-AD7B-96AB67D00453}" type="presParOf" srcId="{6FC3975D-6C40-4360-8A09-DFABD2383952}" destId="{EA2D946C-9893-4576-9A12-2F0E07082EA7}" srcOrd="14" destOrd="0" presId="urn:microsoft.com/office/officeart/2008/layout/LinedList"/>
    <dgm:cxn modelId="{B24EEC06-45C1-4B87-AA90-C8B72FBACC89}" type="presParOf" srcId="{6FC3975D-6C40-4360-8A09-DFABD2383952}" destId="{B325A805-8FB1-4F52-92DF-C238540773F7}" srcOrd="15" destOrd="0" presId="urn:microsoft.com/office/officeart/2008/layout/LinedList"/>
    <dgm:cxn modelId="{6A03C682-C18C-4E14-9A5E-391CC6964CAF}" type="presParOf" srcId="{B325A805-8FB1-4F52-92DF-C238540773F7}" destId="{30353ED4-4A4D-40A2-94FF-7BF9EA93BC39}" srcOrd="0" destOrd="0" presId="urn:microsoft.com/office/officeart/2008/layout/LinedList"/>
    <dgm:cxn modelId="{4AABC8FB-69C7-4E4A-A7F8-C9274E3AB3C8}" type="presParOf" srcId="{B325A805-8FB1-4F52-92DF-C238540773F7}" destId="{89DA27F3-9401-457A-85DD-DFD969C9EDC1}" srcOrd="1" destOrd="0" presId="urn:microsoft.com/office/officeart/2008/layout/LinedList"/>
    <dgm:cxn modelId="{4E259D87-C4CD-4E88-9EB1-0B5F53F3A2E5}" type="presParOf" srcId="{6FC3975D-6C40-4360-8A09-DFABD2383952}" destId="{0AB318F5-395F-4C7F-9E51-E3DEFA93370D}" srcOrd="16" destOrd="0" presId="urn:microsoft.com/office/officeart/2008/layout/LinedList"/>
    <dgm:cxn modelId="{C68797B5-E686-4064-A684-9A816287CF77}" type="presParOf" srcId="{6FC3975D-6C40-4360-8A09-DFABD2383952}" destId="{3637D849-3702-4BB1-AE34-BBABBE000202}" srcOrd="17" destOrd="0" presId="urn:microsoft.com/office/officeart/2008/layout/LinedList"/>
    <dgm:cxn modelId="{F36EE634-9E02-454D-AD5B-7CD2999F96CC}" type="presParOf" srcId="{3637D849-3702-4BB1-AE34-BBABBE000202}" destId="{7A148F55-54D4-473D-B207-893756B86051}" srcOrd="0" destOrd="0" presId="urn:microsoft.com/office/officeart/2008/layout/LinedList"/>
    <dgm:cxn modelId="{40A5AEE5-187A-44FD-8727-345BFC4B8FF6}" type="presParOf" srcId="{3637D849-3702-4BB1-AE34-BBABBE000202}" destId="{898DFFC1-B6F3-4589-83A3-F1DB89E5A8F9}" srcOrd="1" destOrd="0" presId="urn:microsoft.com/office/officeart/2008/layout/LinedList"/>
    <dgm:cxn modelId="{9C3EA2A9-2529-4E14-8B10-52D8ABB3A76D}" type="presParOf" srcId="{6FC3975D-6C40-4360-8A09-DFABD2383952}" destId="{E261B0C0-B04E-4411-956A-A8940135ACF6}" srcOrd="18" destOrd="0" presId="urn:microsoft.com/office/officeart/2008/layout/LinedList"/>
    <dgm:cxn modelId="{025045F8-4347-4D49-84A7-6200862CC576}" type="presParOf" srcId="{6FC3975D-6C40-4360-8A09-DFABD2383952}" destId="{F8077D39-2967-406A-8743-2333CBFBBD1A}" srcOrd="19" destOrd="0" presId="urn:microsoft.com/office/officeart/2008/layout/LinedList"/>
    <dgm:cxn modelId="{843CFF0C-BAC7-417C-A5C1-61CACD36598D}" type="presParOf" srcId="{F8077D39-2967-406A-8743-2333CBFBBD1A}" destId="{1BC187E1-53C7-4781-8275-01EAD2959CDC}" srcOrd="0" destOrd="0" presId="urn:microsoft.com/office/officeart/2008/layout/LinedList"/>
    <dgm:cxn modelId="{20EE43EF-7363-44BD-BC7C-616CABC009FD}" type="presParOf" srcId="{F8077D39-2967-406A-8743-2333CBFBBD1A}" destId="{A1DB63AB-579B-4E17-9C90-A3D3CBE379D4}" srcOrd="1" destOrd="0" presId="urn:microsoft.com/office/officeart/2008/layout/LinedList"/>
    <dgm:cxn modelId="{20451DCE-8512-4EBB-839F-E302A01A08CB}" type="presParOf" srcId="{6FC3975D-6C40-4360-8A09-DFABD2383952}" destId="{E2E1A696-61F3-496B-A0B8-D43149EA6E2D}" srcOrd="20" destOrd="0" presId="urn:microsoft.com/office/officeart/2008/layout/LinedList"/>
    <dgm:cxn modelId="{9C792448-7CD6-445E-8CA4-8CDFC01861B9}" type="presParOf" srcId="{6FC3975D-6C40-4360-8A09-DFABD2383952}" destId="{83D5F266-E170-4E21-88D6-35228565FCE9}" srcOrd="21" destOrd="0" presId="urn:microsoft.com/office/officeart/2008/layout/LinedList"/>
    <dgm:cxn modelId="{6C39BDFB-79CA-43E9-B0B6-44B0FF4B90C9}" type="presParOf" srcId="{83D5F266-E170-4E21-88D6-35228565FCE9}" destId="{DF784DFA-3793-4670-ABF7-E42297858B63}" srcOrd="0" destOrd="0" presId="urn:microsoft.com/office/officeart/2008/layout/LinedList"/>
    <dgm:cxn modelId="{8F0BA3F4-3837-4335-9B72-06688FCF2510}" type="presParOf" srcId="{83D5F266-E170-4E21-88D6-35228565FCE9}" destId="{D5A4E127-AF26-4421-86C4-1A3EBA373658}" srcOrd="1" destOrd="0" presId="urn:microsoft.com/office/officeart/2008/layout/LinedList"/>
    <dgm:cxn modelId="{341C1135-D5B2-4924-8814-7B41007C70F4}" type="presParOf" srcId="{6FC3975D-6C40-4360-8A09-DFABD2383952}" destId="{F0BB1661-16DA-4AFB-B318-A5F2577E1332}" srcOrd="22" destOrd="0" presId="urn:microsoft.com/office/officeart/2008/layout/LinedList"/>
    <dgm:cxn modelId="{B6C9D3C7-4458-4393-A025-E96ED36D715A}" type="presParOf" srcId="{6FC3975D-6C40-4360-8A09-DFABD2383952}" destId="{E7776DD5-C77F-4862-9C21-73E25D05AFC7}" srcOrd="23" destOrd="0" presId="urn:microsoft.com/office/officeart/2008/layout/LinedList"/>
    <dgm:cxn modelId="{2E3815C1-B016-4F75-8418-ECD8F52A8617}" type="presParOf" srcId="{E7776DD5-C77F-4862-9C21-73E25D05AFC7}" destId="{A7C338A0-5693-4B1F-8CB1-18CD7CBBD8F6}" srcOrd="0" destOrd="0" presId="urn:microsoft.com/office/officeart/2008/layout/LinedList"/>
    <dgm:cxn modelId="{E9ECC80A-5C51-4623-B497-23724E2884F3}" type="presParOf" srcId="{E7776DD5-C77F-4862-9C21-73E25D05AFC7}" destId="{79ED878D-35B7-4B5D-8B23-38AAD6BE0B1A}" srcOrd="1" destOrd="0" presId="urn:microsoft.com/office/officeart/2008/layout/LinedList"/>
    <dgm:cxn modelId="{A4154FD4-B87E-44C0-A429-76C65118A6BA}" type="presParOf" srcId="{6FC3975D-6C40-4360-8A09-DFABD2383952}" destId="{96D2C3BF-7B5C-4850-999A-5617969473C7}" srcOrd="24" destOrd="0" presId="urn:microsoft.com/office/officeart/2008/layout/LinedList"/>
    <dgm:cxn modelId="{86FBADCA-4152-4868-A8FC-814B9E34A0F8}" type="presParOf" srcId="{6FC3975D-6C40-4360-8A09-DFABD2383952}" destId="{46E8C1F2-3F3F-43E3-8ADE-289B9682E46E}" srcOrd="25" destOrd="0" presId="urn:microsoft.com/office/officeart/2008/layout/LinedList"/>
    <dgm:cxn modelId="{F553871B-E323-4DDF-885D-E2CEE1621640}" type="presParOf" srcId="{46E8C1F2-3F3F-43E3-8ADE-289B9682E46E}" destId="{1CF507F6-46FA-4C01-99F6-20273E670344}" srcOrd="0" destOrd="0" presId="urn:microsoft.com/office/officeart/2008/layout/LinedList"/>
    <dgm:cxn modelId="{A98E7AA1-83B2-4FCB-B035-8AC10875F33A}" type="presParOf" srcId="{46E8C1F2-3F3F-43E3-8ADE-289B9682E46E}" destId="{5C8331E9-1E47-40C3-9556-913FDDF3753C}" srcOrd="1" destOrd="0" presId="urn:microsoft.com/office/officeart/2008/layout/LinedList"/>
    <dgm:cxn modelId="{A7704962-0736-418D-9264-A717955121FC}" type="presParOf" srcId="{6FC3975D-6C40-4360-8A09-DFABD2383952}" destId="{DEF8D16E-0C5E-4E57-8971-23E37797C23D}" srcOrd="26" destOrd="0" presId="urn:microsoft.com/office/officeart/2008/layout/LinedList"/>
    <dgm:cxn modelId="{5624B570-DAFB-4DA2-AEC2-B6AF3F14F3C0}" type="presParOf" srcId="{6FC3975D-6C40-4360-8A09-DFABD2383952}" destId="{4BBD40A9-CADC-4995-974F-AFF72ED9B6EC}" srcOrd="27" destOrd="0" presId="urn:microsoft.com/office/officeart/2008/layout/LinedList"/>
    <dgm:cxn modelId="{DF29FE02-CEE0-4631-9085-6607CC95CCBF}" type="presParOf" srcId="{4BBD40A9-CADC-4995-974F-AFF72ED9B6EC}" destId="{ABDDAABA-CFFB-44D3-8EDE-A086276EFEC2}" srcOrd="0" destOrd="0" presId="urn:microsoft.com/office/officeart/2008/layout/LinedList"/>
    <dgm:cxn modelId="{5D72DF5E-792E-4738-B03C-50EB3850AD47}" type="presParOf" srcId="{4BBD40A9-CADC-4995-974F-AFF72ED9B6EC}" destId="{BB93A9A5-6E85-45EB-B76D-BD23F049CE78}" srcOrd="1" destOrd="0" presId="urn:microsoft.com/office/officeart/2008/layout/LinedList"/>
    <dgm:cxn modelId="{C19F1617-4403-4533-BF5C-DC2D26E5D5AA}" type="presParOf" srcId="{6FC3975D-6C40-4360-8A09-DFABD2383952}" destId="{D5A4A20E-4C10-4799-8209-B9C7B642FBB8}" srcOrd="28" destOrd="0" presId="urn:microsoft.com/office/officeart/2008/layout/LinedList"/>
    <dgm:cxn modelId="{31826D1F-7744-4B63-8039-48BE4C4E79C6}" type="presParOf" srcId="{6FC3975D-6C40-4360-8A09-DFABD2383952}" destId="{82D99FA9-2111-4F5A-A7ED-4D677A0039AF}" srcOrd="29" destOrd="0" presId="urn:microsoft.com/office/officeart/2008/layout/LinedList"/>
    <dgm:cxn modelId="{3ADAD91B-72CC-4C13-9A25-2E24ACD82B82}" type="presParOf" srcId="{82D99FA9-2111-4F5A-A7ED-4D677A0039AF}" destId="{8B849E52-EEBC-434F-834E-D9EEA7BCE26E}" srcOrd="0" destOrd="0" presId="urn:microsoft.com/office/officeart/2008/layout/LinedList"/>
    <dgm:cxn modelId="{E7213F4C-A428-4AED-BB24-B597D52F1CBB}" type="presParOf" srcId="{82D99FA9-2111-4F5A-A7ED-4D677A0039AF}" destId="{BB84184E-CFB2-40AF-8FF5-D0A9B29CE3BE}" srcOrd="1" destOrd="0" presId="urn:microsoft.com/office/officeart/2008/layout/LinedList"/>
    <dgm:cxn modelId="{80C3D8BE-6C55-43B1-8E45-77FF2EB0D760}" type="presParOf" srcId="{6FC3975D-6C40-4360-8A09-DFABD2383952}" destId="{7A44CFD5-933F-42F6-B5E6-6175DEBCF2A7}" srcOrd="30" destOrd="0" presId="urn:microsoft.com/office/officeart/2008/layout/LinedList"/>
    <dgm:cxn modelId="{896A4CF4-C99C-4E6F-A7D3-EAF55AEC96C3}" type="presParOf" srcId="{6FC3975D-6C40-4360-8A09-DFABD2383952}" destId="{8F49DE5E-D786-4740-9FCB-56F49C5734B4}" srcOrd="31" destOrd="0" presId="urn:microsoft.com/office/officeart/2008/layout/LinedList"/>
    <dgm:cxn modelId="{938C8119-1D93-4B4A-B836-411AF1D3E78A}" type="presParOf" srcId="{8F49DE5E-D786-4740-9FCB-56F49C5734B4}" destId="{8CDC7CB7-30AD-4A66-AA1C-C99F987595C7}" srcOrd="0" destOrd="0" presId="urn:microsoft.com/office/officeart/2008/layout/LinedList"/>
    <dgm:cxn modelId="{20B9D74C-6907-4F89-A120-6CAAC39A7810}" type="presParOf" srcId="{8F49DE5E-D786-4740-9FCB-56F49C5734B4}" destId="{E396753E-130B-4B99-A057-7690E24416E1}" srcOrd="1" destOrd="0" presId="urn:microsoft.com/office/officeart/2008/layout/LinedList"/>
    <dgm:cxn modelId="{585F0A88-0A6E-46B1-8B55-A5BF1C1D6197}" type="presParOf" srcId="{6FC3975D-6C40-4360-8A09-DFABD2383952}" destId="{E54D0EA3-9C42-49FA-843C-D2FE904FC952}" srcOrd="32" destOrd="0" presId="urn:microsoft.com/office/officeart/2008/layout/LinedList"/>
    <dgm:cxn modelId="{BC11B7DE-92E4-417E-9B76-AA9C1D410856}" type="presParOf" srcId="{6FC3975D-6C40-4360-8A09-DFABD2383952}" destId="{3A1988D6-3FF6-4090-BFC1-42449AA13063}" srcOrd="33" destOrd="0" presId="urn:microsoft.com/office/officeart/2008/layout/LinedList"/>
    <dgm:cxn modelId="{E4ACBDF5-7186-4178-AEFE-EED5BA712F4F}" type="presParOf" srcId="{3A1988D6-3FF6-4090-BFC1-42449AA13063}" destId="{12BB98F4-8B00-4922-875A-977AF4D6F7AE}" srcOrd="0" destOrd="0" presId="urn:microsoft.com/office/officeart/2008/layout/LinedList"/>
    <dgm:cxn modelId="{3CA73FFE-A4C0-4446-A100-307393A604C5}" type="presParOf" srcId="{3A1988D6-3FF6-4090-BFC1-42449AA13063}" destId="{83FE9B2A-5DA8-42C2-BB32-1EA01BB367E2}"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3FA8FA5-1BCD-445C-B100-F4CF504820BE}"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DFA74922-CBF0-41F2-B9F0-CC9B3FAF6AA1}">
      <dgm:prSet custT="1"/>
      <dgm:spPr/>
      <dgm:t>
        <a:bodyPr/>
        <a:lstStyle/>
        <a:p>
          <a:r>
            <a:rPr lang="en-US" sz="1800" b="1" i="0" dirty="0">
              <a:latin typeface="Google Sans"/>
            </a:rPr>
            <a:t>Improved performance</a:t>
          </a:r>
          <a:endParaRPr lang="en-US" sz="1800" b="1" dirty="0">
            <a:latin typeface="Google Sans"/>
          </a:endParaRPr>
        </a:p>
      </dgm:t>
    </dgm:pt>
    <dgm:pt modelId="{DBE9B171-B979-4F9E-983D-57F19DA6BACF}" type="parTrans" cxnId="{5B9CDD2B-3B7E-4BAC-8B82-4CBB27670168}">
      <dgm:prSet/>
      <dgm:spPr/>
      <dgm:t>
        <a:bodyPr/>
        <a:lstStyle/>
        <a:p>
          <a:endParaRPr lang="en-US"/>
        </a:p>
      </dgm:t>
    </dgm:pt>
    <dgm:pt modelId="{FF32D20C-4DBE-499D-99C3-CD3CDC8BBC91}" type="sibTrans" cxnId="{5B9CDD2B-3B7E-4BAC-8B82-4CBB27670168}">
      <dgm:prSet/>
      <dgm:spPr/>
      <dgm:t>
        <a:bodyPr/>
        <a:lstStyle/>
        <a:p>
          <a:endParaRPr lang="en-US"/>
        </a:p>
      </dgm:t>
    </dgm:pt>
    <dgm:pt modelId="{973380D8-C95D-43F1-B146-010BDC266A5F}">
      <dgm:prSet custT="1"/>
      <dgm:spPr/>
      <dgm:t>
        <a:bodyPr/>
        <a:lstStyle/>
        <a:p>
          <a:r>
            <a:rPr lang="en-US" sz="1800" b="0" i="0" dirty="0">
              <a:latin typeface="Google Sans"/>
            </a:rPr>
            <a:t>Good hires are more productive and engaged, which can lead to better overall workplace performance. Top talent can be up to eight times more productive than average. </a:t>
          </a:r>
          <a:endParaRPr lang="en-US" sz="1800" dirty="0">
            <a:latin typeface="Google Sans"/>
          </a:endParaRPr>
        </a:p>
      </dgm:t>
    </dgm:pt>
    <dgm:pt modelId="{DD4602D8-796A-43E7-95F1-7A1B60BCA91B}" type="parTrans" cxnId="{D24454D3-599E-4B0F-AF1C-FE21EE5FEE91}">
      <dgm:prSet/>
      <dgm:spPr/>
      <dgm:t>
        <a:bodyPr/>
        <a:lstStyle/>
        <a:p>
          <a:endParaRPr lang="en-US"/>
        </a:p>
      </dgm:t>
    </dgm:pt>
    <dgm:pt modelId="{D3316385-20D1-465E-B1FA-A670A80194E9}" type="sibTrans" cxnId="{D24454D3-599E-4B0F-AF1C-FE21EE5FEE91}">
      <dgm:prSet/>
      <dgm:spPr/>
      <dgm:t>
        <a:bodyPr/>
        <a:lstStyle/>
        <a:p>
          <a:endParaRPr lang="en-US"/>
        </a:p>
      </dgm:t>
    </dgm:pt>
    <dgm:pt modelId="{F53C1C2A-AB38-4C3F-91F2-C9C22D12EB9B}">
      <dgm:prSet custT="1"/>
      <dgm:spPr/>
      <dgm:t>
        <a:bodyPr/>
        <a:lstStyle/>
        <a:p>
          <a:r>
            <a:rPr lang="en-US" sz="1800" b="1" i="0" dirty="0">
              <a:latin typeface="Google Sans"/>
            </a:rPr>
            <a:t>Positive company culture</a:t>
          </a:r>
          <a:endParaRPr lang="en-US" sz="1800" b="1" dirty="0">
            <a:latin typeface="Google Sans"/>
          </a:endParaRPr>
        </a:p>
      </dgm:t>
    </dgm:pt>
    <dgm:pt modelId="{7401171E-54F8-4054-8E0F-F88E718396E3}" type="parTrans" cxnId="{6CC2F8AC-EEE2-4AFA-8269-0EB71BD19D36}">
      <dgm:prSet/>
      <dgm:spPr/>
      <dgm:t>
        <a:bodyPr/>
        <a:lstStyle/>
        <a:p>
          <a:endParaRPr lang="en-US"/>
        </a:p>
      </dgm:t>
    </dgm:pt>
    <dgm:pt modelId="{E96E3682-5785-4C81-B9E8-B7B7F844ED98}" type="sibTrans" cxnId="{6CC2F8AC-EEE2-4AFA-8269-0EB71BD19D36}">
      <dgm:prSet/>
      <dgm:spPr/>
      <dgm:t>
        <a:bodyPr/>
        <a:lstStyle/>
        <a:p>
          <a:endParaRPr lang="en-US"/>
        </a:p>
      </dgm:t>
    </dgm:pt>
    <dgm:pt modelId="{1A05A2F1-ED23-460C-B67C-95747AB1FE3E}">
      <dgm:prSet custT="1"/>
      <dgm:spPr/>
      <dgm:t>
        <a:bodyPr/>
        <a:lstStyle/>
        <a:p>
          <a:r>
            <a:rPr lang="en-US" sz="1800" b="0" i="0" dirty="0">
              <a:latin typeface="Google Sans"/>
            </a:rPr>
            <a:t>Good hires can help create a positive and productive culture within an organization</a:t>
          </a:r>
          <a:r>
            <a:rPr lang="en-US" sz="1500" b="0" i="0" dirty="0"/>
            <a:t>. </a:t>
          </a:r>
          <a:endParaRPr lang="en-US" sz="1500" dirty="0"/>
        </a:p>
      </dgm:t>
    </dgm:pt>
    <dgm:pt modelId="{AD35D8E2-857C-494F-B27E-82EF8A8F0B02}" type="parTrans" cxnId="{332B7BC4-38C1-4142-93C9-013EF59D128A}">
      <dgm:prSet/>
      <dgm:spPr/>
      <dgm:t>
        <a:bodyPr/>
        <a:lstStyle/>
        <a:p>
          <a:endParaRPr lang="en-US"/>
        </a:p>
      </dgm:t>
    </dgm:pt>
    <dgm:pt modelId="{E3EFB127-861B-49B9-AECE-43FC89EFBE90}" type="sibTrans" cxnId="{332B7BC4-38C1-4142-93C9-013EF59D128A}">
      <dgm:prSet/>
      <dgm:spPr/>
      <dgm:t>
        <a:bodyPr/>
        <a:lstStyle/>
        <a:p>
          <a:endParaRPr lang="en-US"/>
        </a:p>
      </dgm:t>
    </dgm:pt>
    <dgm:pt modelId="{DA48ABA4-0BCF-4DBB-B709-EDB5865C5180}">
      <dgm:prSet custT="1"/>
      <dgm:spPr/>
      <dgm:t>
        <a:bodyPr/>
        <a:lstStyle/>
        <a:p>
          <a:r>
            <a:rPr lang="en-US" sz="1800" b="1" i="0" dirty="0">
              <a:latin typeface="Google Sans"/>
            </a:rPr>
            <a:t>Improved retention</a:t>
          </a:r>
          <a:endParaRPr lang="en-US" sz="1800" b="1" dirty="0">
            <a:latin typeface="Google Sans"/>
          </a:endParaRPr>
        </a:p>
      </dgm:t>
    </dgm:pt>
    <dgm:pt modelId="{B2A4D570-FEE1-4396-99FE-6EDBAAD69489}" type="parTrans" cxnId="{B4E0313E-93E4-4C45-AFA0-EDFAB562EC87}">
      <dgm:prSet/>
      <dgm:spPr/>
      <dgm:t>
        <a:bodyPr/>
        <a:lstStyle/>
        <a:p>
          <a:endParaRPr lang="en-US"/>
        </a:p>
      </dgm:t>
    </dgm:pt>
    <dgm:pt modelId="{D8FCFCC7-E0D4-4D18-84F3-F13F31191270}" type="sibTrans" cxnId="{B4E0313E-93E4-4C45-AFA0-EDFAB562EC87}">
      <dgm:prSet/>
      <dgm:spPr/>
      <dgm:t>
        <a:bodyPr/>
        <a:lstStyle/>
        <a:p>
          <a:endParaRPr lang="en-US"/>
        </a:p>
      </dgm:t>
    </dgm:pt>
    <dgm:pt modelId="{7C41F596-3CA4-4FCF-B847-7055E1629623}">
      <dgm:prSet custT="1"/>
      <dgm:spPr/>
      <dgm:t>
        <a:bodyPr/>
        <a:lstStyle/>
        <a:p>
          <a:r>
            <a:rPr lang="en-US" sz="1800" b="0" i="0" dirty="0">
              <a:latin typeface="Google Sans"/>
            </a:rPr>
            <a:t>Employees who feel like they fit in with their team are more likely to stay with the organization long-term. </a:t>
          </a:r>
          <a:endParaRPr lang="en-US" sz="1800" dirty="0">
            <a:latin typeface="Google Sans"/>
          </a:endParaRPr>
        </a:p>
      </dgm:t>
    </dgm:pt>
    <dgm:pt modelId="{AE753ED7-2D86-4BDD-BBFC-6F01D77A77DC}" type="parTrans" cxnId="{1A04D585-7ED1-460C-8E51-9D0E22B0A3EA}">
      <dgm:prSet/>
      <dgm:spPr/>
      <dgm:t>
        <a:bodyPr/>
        <a:lstStyle/>
        <a:p>
          <a:endParaRPr lang="en-US"/>
        </a:p>
      </dgm:t>
    </dgm:pt>
    <dgm:pt modelId="{58E3E813-4D22-4F2B-B3BC-912878997E5C}" type="sibTrans" cxnId="{1A04D585-7ED1-460C-8E51-9D0E22B0A3EA}">
      <dgm:prSet/>
      <dgm:spPr/>
      <dgm:t>
        <a:bodyPr/>
        <a:lstStyle/>
        <a:p>
          <a:endParaRPr lang="en-US"/>
        </a:p>
      </dgm:t>
    </dgm:pt>
    <dgm:pt modelId="{B6C333C3-6C30-4434-BD76-4F2F83016B9D}">
      <dgm:prSet custT="1"/>
      <dgm:spPr/>
      <dgm:t>
        <a:bodyPr/>
        <a:lstStyle/>
        <a:p>
          <a:r>
            <a:rPr lang="en-US" sz="1800" b="0" i="0" dirty="0">
              <a:latin typeface="Google Sans"/>
            </a:rPr>
            <a:t>An effective recruitment and selection process can help reduce attrition. </a:t>
          </a:r>
          <a:endParaRPr lang="en-US" sz="1800" dirty="0">
            <a:latin typeface="Google Sans"/>
          </a:endParaRPr>
        </a:p>
      </dgm:t>
    </dgm:pt>
    <dgm:pt modelId="{EA3415DF-34E1-4D21-9B3C-BD13B0E37CBA}" type="parTrans" cxnId="{82DC09C3-C1C7-4801-AD7E-537BCEA535E6}">
      <dgm:prSet/>
      <dgm:spPr/>
      <dgm:t>
        <a:bodyPr/>
        <a:lstStyle/>
        <a:p>
          <a:endParaRPr lang="en-US"/>
        </a:p>
      </dgm:t>
    </dgm:pt>
    <dgm:pt modelId="{1D5FE1F9-0CE6-4698-BE7E-8DDF6A8CFC1C}" type="sibTrans" cxnId="{82DC09C3-C1C7-4801-AD7E-537BCEA535E6}">
      <dgm:prSet/>
      <dgm:spPr/>
      <dgm:t>
        <a:bodyPr/>
        <a:lstStyle/>
        <a:p>
          <a:endParaRPr lang="en-US"/>
        </a:p>
      </dgm:t>
    </dgm:pt>
    <dgm:pt modelId="{B7F06D3D-1F67-4DF3-8715-F3615017E4D2}">
      <dgm:prSet custT="1"/>
      <dgm:spPr/>
      <dgm:t>
        <a:bodyPr/>
        <a:lstStyle/>
        <a:p>
          <a:r>
            <a:rPr lang="en-US" sz="1800" b="0" i="0" dirty="0">
              <a:latin typeface="Google Sans"/>
            </a:rPr>
            <a:t>An effective recruitment and selection process can improve a company's bottom line. </a:t>
          </a:r>
          <a:endParaRPr lang="en-US" sz="1800" dirty="0">
            <a:latin typeface="Google Sans"/>
          </a:endParaRPr>
        </a:p>
      </dgm:t>
    </dgm:pt>
    <dgm:pt modelId="{EA42A382-6207-43C5-B4D0-6636C450E8F3}" type="parTrans" cxnId="{B4919132-B269-41D4-A58F-7C20FDA39E76}">
      <dgm:prSet/>
      <dgm:spPr/>
      <dgm:t>
        <a:bodyPr/>
        <a:lstStyle/>
        <a:p>
          <a:endParaRPr lang="en-US"/>
        </a:p>
      </dgm:t>
    </dgm:pt>
    <dgm:pt modelId="{11D87F6A-F1C4-4FFF-8FE9-DFA112B2144C}" type="sibTrans" cxnId="{B4919132-B269-41D4-A58F-7C20FDA39E76}">
      <dgm:prSet/>
      <dgm:spPr/>
      <dgm:t>
        <a:bodyPr/>
        <a:lstStyle/>
        <a:p>
          <a:endParaRPr lang="en-US"/>
        </a:p>
      </dgm:t>
    </dgm:pt>
    <dgm:pt modelId="{8AFC6D39-B3FB-45B7-AF7B-EBA893B2F3E9}" type="pres">
      <dgm:prSet presAssocID="{B3FA8FA5-1BCD-445C-B100-F4CF504820BE}" presName="vert0" presStyleCnt="0">
        <dgm:presLayoutVars>
          <dgm:dir/>
          <dgm:animOne val="branch"/>
          <dgm:animLvl val="lvl"/>
        </dgm:presLayoutVars>
      </dgm:prSet>
      <dgm:spPr/>
    </dgm:pt>
    <dgm:pt modelId="{879CB880-D6E9-460D-9072-20A0E1EE7962}" type="pres">
      <dgm:prSet presAssocID="{DFA74922-CBF0-41F2-B9F0-CC9B3FAF6AA1}" presName="thickLine" presStyleLbl="alignNode1" presStyleIdx="0" presStyleCnt="8"/>
      <dgm:spPr/>
    </dgm:pt>
    <dgm:pt modelId="{6C5029FB-2C9F-4A96-A6A4-D03EF4840377}" type="pres">
      <dgm:prSet presAssocID="{DFA74922-CBF0-41F2-B9F0-CC9B3FAF6AA1}" presName="horz1" presStyleCnt="0"/>
      <dgm:spPr/>
    </dgm:pt>
    <dgm:pt modelId="{5E59881C-69F0-4314-8933-8557871B8674}" type="pres">
      <dgm:prSet presAssocID="{DFA74922-CBF0-41F2-B9F0-CC9B3FAF6AA1}" presName="tx1" presStyleLbl="revTx" presStyleIdx="0" presStyleCnt="8"/>
      <dgm:spPr/>
    </dgm:pt>
    <dgm:pt modelId="{5D1CC5C4-5B49-4DF1-82F6-63924E581B6D}" type="pres">
      <dgm:prSet presAssocID="{DFA74922-CBF0-41F2-B9F0-CC9B3FAF6AA1}" presName="vert1" presStyleCnt="0"/>
      <dgm:spPr/>
    </dgm:pt>
    <dgm:pt modelId="{736F701B-0CDC-4333-87CE-4CA181CD2E76}" type="pres">
      <dgm:prSet presAssocID="{973380D8-C95D-43F1-B146-010BDC266A5F}" presName="thickLine" presStyleLbl="alignNode1" presStyleIdx="1" presStyleCnt="8"/>
      <dgm:spPr/>
    </dgm:pt>
    <dgm:pt modelId="{488B44F8-6F22-4D17-B2AC-A70C3EC99069}" type="pres">
      <dgm:prSet presAssocID="{973380D8-C95D-43F1-B146-010BDC266A5F}" presName="horz1" presStyleCnt="0"/>
      <dgm:spPr/>
    </dgm:pt>
    <dgm:pt modelId="{9C7EAA91-4A69-4E58-A535-81F42CE1319E}" type="pres">
      <dgm:prSet presAssocID="{973380D8-C95D-43F1-B146-010BDC266A5F}" presName="tx1" presStyleLbl="revTx" presStyleIdx="1" presStyleCnt="8" custScaleY="198459"/>
      <dgm:spPr/>
    </dgm:pt>
    <dgm:pt modelId="{2AC86BE9-B63F-475C-87CF-45F2C94FE682}" type="pres">
      <dgm:prSet presAssocID="{973380D8-C95D-43F1-B146-010BDC266A5F}" presName="vert1" presStyleCnt="0"/>
      <dgm:spPr/>
    </dgm:pt>
    <dgm:pt modelId="{EF5E83BD-1252-49C3-955B-697DF95076D5}" type="pres">
      <dgm:prSet presAssocID="{F53C1C2A-AB38-4C3F-91F2-C9C22D12EB9B}" presName="thickLine" presStyleLbl="alignNode1" presStyleIdx="2" presStyleCnt="8"/>
      <dgm:spPr/>
    </dgm:pt>
    <dgm:pt modelId="{B12F7C7E-3D09-4CC2-BE94-8985B314194C}" type="pres">
      <dgm:prSet presAssocID="{F53C1C2A-AB38-4C3F-91F2-C9C22D12EB9B}" presName="horz1" presStyleCnt="0"/>
      <dgm:spPr/>
    </dgm:pt>
    <dgm:pt modelId="{49047136-3021-4A6A-B9BC-62115F1A7F55}" type="pres">
      <dgm:prSet presAssocID="{F53C1C2A-AB38-4C3F-91F2-C9C22D12EB9B}" presName="tx1" presStyleLbl="revTx" presStyleIdx="2" presStyleCnt="8"/>
      <dgm:spPr/>
    </dgm:pt>
    <dgm:pt modelId="{B99E2ABE-E999-4A07-B378-7074000086FD}" type="pres">
      <dgm:prSet presAssocID="{F53C1C2A-AB38-4C3F-91F2-C9C22D12EB9B}" presName="vert1" presStyleCnt="0"/>
      <dgm:spPr/>
    </dgm:pt>
    <dgm:pt modelId="{872088BE-5429-41CA-82F0-C14D85D5A302}" type="pres">
      <dgm:prSet presAssocID="{1A05A2F1-ED23-460C-B67C-95747AB1FE3E}" presName="thickLine" presStyleLbl="alignNode1" presStyleIdx="3" presStyleCnt="8"/>
      <dgm:spPr/>
    </dgm:pt>
    <dgm:pt modelId="{804AAC02-23D5-46F1-AE97-48123322F62B}" type="pres">
      <dgm:prSet presAssocID="{1A05A2F1-ED23-460C-B67C-95747AB1FE3E}" presName="horz1" presStyleCnt="0"/>
      <dgm:spPr/>
    </dgm:pt>
    <dgm:pt modelId="{DC37564C-867C-4F9D-9FEB-C004EB398376}" type="pres">
      <dgm:prSet presAssocID="{1A05A2F1-ED23-460C-B67C-95747AB1FE3E}" presName="tx1" presStyleLbl="revTx" presStyleIdx="3" presStyleCnt="8"/>
      <dgm:spPr/>
    </dgm:pt>
    <dgm:pt modelId="{2293BE8B-340C-44EA-B308-B138BB0827B1}" type="pres">
      <dgm:prSet presAssocID="{1A05A2F1-ED23-460C-B67C-95747AB1FE3E}" presName="vert1" presStyleCnt="0"/>
      <dgm:spPr/>
    </dgm:pt>
    <dgm:pt modelId="{EDFDE3AE-9C89-4BA5-8848-B092088D08CF}" type="pres">
      <dgm:prSet presAssocID="{DA48ABA4-0BCF-4DBB-B709-EDB5865C5180}" presName="thickLine" presStyleLbl="alignNode1" presStyleIdx="4" presStyleCnt="8"/>
      <dgm:spPr/>
    </dgm:pt>
    <dgm:pt modelId="{16FA9BF8-FCC2-4449-972A-414DEB7F4885}" type="pres">
      <dgm:prSet presAssocID="{DA48ABA4-0BCF-4DBB-B709-EDB5865C5180}" presName="horz1" presStyleCnt="0"/>
      <dgm:spPr/>
    </dgm:pt>
    <dgm:pt modelId="{A098D46A-8E5B-46DE-B273-34DA5A1F031D}" type="pres">
      <dgm:prSet presAssocID="{DA48ABA4-0BCF-4DBB-B709-EDB5865C5180}" presName="tx1" presStyleLbl="revTx" presStyleIdx="4" presStyleCnt="8"/>
      <dgm:spPr/>
    </dgm:pt>
    <dgm:pt modelId="{01DBFFC1-DD0F-4F8E-A972-5D62D56EE472}" type="pres">
      <dgm:prSet presAssocID="{DA48ABA4-0BCF-4DBB-B709-EDB5865C5180}" presName="vert1" presStyleCnt="0"/>
      <dgm:spPr/>
    </dgm:pt>
    <dgm:pt modelId="{5B037489-D822-42DF-BADF-6751D21A8B6B}" type="pres">
      <dgm:prSet presAssocID="{7C41F596-3CA4-4FCF-B847-7055E1629623}" presName="thickLine" presStyleLbl="alignNode1" presStyleIdx="5" presStyleCnt="8"/>
      <dgm:spPr/>
    </dgm:pt>
    <dgm:pt modelId="{CE2FA96C-6317-4D6E-A30A-35866C2D0A9D}" type="pres">
      <dgm:prSet presAssocID="{7C41F596-3CA4-4FCF-B847-7055E1629623}" presName="horz1" presStyleCnt="0"/>
      <dgm:spPr/>
    </dgm:pt>
    <dgm:pt modelId="{8E6C4910-D575-40A3-9B19-1EF408350331}" type="pres">
      <dgm:prSet presAssocID="{7C41F596-3CA4-4FCF-B847-7055E1629623}" presName="tx1" presStyleLbl="revTx" presStyleIdx="5" presStyleCnt="8"/>
      <dgm:spPr/>
    </dgm:pt>
    <dgm:pt modelId="{F0E193D1-9DF6-4CB5-8D50-60D2AD2ADCE6}" type="pres">
      <dgm:prSet presAssocID="{7C41F596-3CA4-4FCF-B847-7055E1629623}" presName="vert1" presStyleCnt="0"/>
      <dgm:spPr/>
    </dgm:pt>
    <dgm:pt modelId="{5B8015EB-7D72-4370-BA04-9C69003707ED}" type="pres">
      <dgm:prSet presAssocID="{B6C333C3-6C30-4434-BD76-4F2F83016B9D}" presName="thickLine" presStyleLbl="alignNode1" presStyleIdx="6" presStyleCnt="8"/>
      <dgm:spPr/>
    </dgm:pt>
    <dgm:pt modelId="{6A3A15BA-C230-443B-9D8D-386965AB471C}" type="pres">
      <dgm:prSet presAssocID="{B6C333C3-6C30-4434-BD76-4F2F83016B9D}" presName="horz1" presStyleCnt="0"/>
      <dgm:spPr/>
    </dgm:pt>
    <dgm:pt modelId="{E37F59EC-F390-4A6F-BFF8-3187263167ED}" type="pres">
      <dgm:prSet presAssocID="{B6C333C3-6C30-4434-BD76-4F2F83016B9D}" presName="tx1" presStyleLbl="revTx" presStyleIdx="6" presStyleCnt="8"/>
      <dgm:spPr/>
    </dgm:pt>
    <dgm:pt modelId="{152E66AB-8D38-46F9-A958-D92950FF1545}" type="pres">
      <dgm:prSet presAssocID="{B6C333C3-6C30-4434-BD76-4F2F83016B9D}" presName="vert1" presStyleCnt="0"/>
      <dgm:spPr/>
    </dgm:pt>
    <dgm:pt modelId="{2B2EF35C-AAE9-44D2-B43C-0B1E9A511FC5}" type="pres">
      <dgm:prSet presAssocID="{B7F06D3D-1F67-4DF3-8715-F3615017E4D2}" presName="thickLine" presStyleLbl="alignNode1" presStyleIdx="7" presStyleCnt="8"/>
      <dgm:spPr/>
    </dgm:pt>
    <dgm:pt modelId="{F439E8F7-9EE9-42FC-A4C4-E665B5D669C7}" type="pres">
      <dgm:prSet presAssocID="{B7F06D3D-1F67-4DF3-8715-F3615017E4D2}" presName="horz1" presStyleCnt="0"/>
      <dgm:spPr/>
    </dgm:pt>
    <dgm:pt modelId="{2F8720CF-B483-4A09-9932-E7F83E6B6296}" type="pres">
      <dgm:prSet presAssocID="{B7F06D3D-1F67-4DF3-8715-F3615017E4D2}" presName="tx1" presStyleLbl="revTx" presStyleIdx="7" presStyleCnt="8"/>
      <dgm:spPr/>
    </dgm:pt>
    <dgm:pt modelId="{6FB09C74-15E6-40B6-A445-04B8FBC0CDF9}" type="pres">
      <dgm:prSet presAssocID="{B7F06D3D-1F67-4DF3-8715-F3615017E4D2}" presName="vert1" presStyleCnt="0"/>
      <dgm:spPr/>
    </dgm:pt>
  </dgm:ptLst>
  <dgm:cxnLst>
    <dgm:cxn modelId="{F1D3D00B-B8F5-40D9-8FD6-3A06C821D50B}" type="presOf" srcId="{973380D8-C95D-43F1-B146-010BDC266A5F}" destId="{9C7EAA91-4A69-4E58-A535-81F42CE1319E}" srcOrd="0" destOrd="0" presId="urn:microsoft.com/office/officeart/2008/layout/LinedList"/>
    <dgm:cxn modelId="{CC74E526-9F55-44F2-A972-A66D7C6845B5}" type="presOf" srcId="{DFA74922-CBF0-41F2-B9F0-CC9B3FAF6AA1}" destId="{5E59881C-69F0-4314-8933-8557871B8674}" srcOrd="0" destOrd="0" presId="urn:microsoft.com/office/officeart/2008/layout/LinedList"/>
    <dgm:cxn modelId="{5B9CDD2B-3B7E-4BAC-8B82-4CBB27670168}" srcId="{B3FA8FA5-1BCD-445C-B100-F4CF504820BE}" destId="{DFA74922-CBF0-41F2-B9F0-CC9B3FAF6AA1}" srcOrd="0" destOrd="0" parTransId="{DBE9B171-B979-4F9E-983D-57F19DA6BACF}" sibTransId="{FF32D20C-4DBE-499D-99C3-CD3CDC8BBC91}"/>
    <dgm:cxn modelId="{19E39B30-C688-4252-91C2-20ABBAD6AC1D}" type="presOf" srcId="{1A05A2F1-ED23-460C-B67C-95747AB1FE3E}" destId="{DC37564C-867C-4F9D-9FEB-C004EB398376}" srcOrd="0" destOrd="0" presId="urn:microsoft.com/office/officeart/2008/layout/LinedList"/>
    <dgm:cxn modelId="{B4919132-B269-41D4-A58F-7C20FDA39E76}" srcId="{B3FA8FA5-1BCD-445C-B100-F4CF504820BE}" destId="{B7F06D3D-1F67-4DF3-8715-F3615017E4D2}" srcOrd="7" destOrd="0" parTransId="{EA42A382-6207-43C5-B4D0-6636C450E8F3}" sibTransId="{11D87F6A-F1C4-4FFF-8FE9-DFA112B2144C}"/>
    <dgm:cxn modelId="{453D9732-3907-43B4-817F-CEC9D11269BD}" type="presOf" srcId="{F53C1C2A-AB38-4C3F-91F2-C9C22D12EB9B}" destId="{49047136-3021-4A6A-B9BC-62115F1A7F55}" srcOrd="0" destOrd="0" presId="urn:microsoft.com/office/officeart/2008/layout/LinedList"/>
    <dgm:cxn modelId="{B4E0313E-93E4-4C45-AFA0-EDFAB562EC87}" srcId="{B3FA8FA5-1BCD-445C-B100-F4CF504820BE}" destId="{DA48ABA4-0BCF-4DBB-B709-EDB5865C5180}" srcOrd="4" destOrd="0" parTransId="{B2A4D570-FEE1-4396-99FE-6EDBAAD69489}" sibTransId="{D8FCFCC7-E0D4-4D18-84F3-F13F31191270}"/>
    <dgm:cxn modelId="{1A04D585-7ED1-460C-8E51-9D0E22B0A3EA}" srcId="{B3FA8FA5-1BCD-445C-B100-F4CF504820BE}" destId="{7C41F596-3CA4-4FCF-B847-7055E1629623}" srcOrd="5" destOrd="0" parTransId="{AE753ED7-2D86-4BDD-BBFC-6F01D77A77DC}" sibTransId="{58E3E813-4D22-4F2B-B3BC-912878997E5C}"/>
    <dgm:cxn modelId="{F074DE8A-BE15-4CAC-BF93-90219E6458A0}" type="presOf" srcId="{B6C333C3-6C30-4434-BD76-4F2F83016B9D}" destId="{E37F59EC-F390-4A6F-BFF8-3187263167ED}" srcOrd="0" destOrd="0" presId="urn:microsoft.com/office/officeart/2008/layout/LinedList"/>
    <dgm:cxn modelId="{01CB5B8C-0931-44C2-814C-7634C3479EA2}" type="presOf" srcId="{B7F06D3D-1F67-4DF3-8715-F3615017E4D2}" destId="{2F8720CF-B483-4A09-9932-E7F83E6B6296}" srcOrd="0" destOrd="0" presId="urn:microsoft.com/office/officeart/2008/layout/LinedList"/>
    <dgm:cxn modelId="{6CC2F8AC-EEE2-4AFA-8269-0EB71BD19D36}" srcId="{B3FA8FA5-1BCD-445C-B100-F4CF504820BE}" destId="{F53C1C2A-AB38-4C3F-91F2-C9C22D12EB9B}" srcOrd="2" destOrd="0" parTransId="{7401171E-54F8-4054-8E0F-F88E718396E3}" sibTransId="{E96E3682-5785-4C81-B9E8-B7B7F844ED98}"/>
    <dgm:cxn modelId="{82DC09C3-C1C7-4801-AD7E-537BCEA535E6}" srcId="{B3FA8FA5-1BCD-445C-B100-F4CF504820BE}" destId="{B6C333C3-6C30-4434-BD76-4F2F83016B9D}" srcOrd="6" destOrd="0" parTransId="{EA3415DF-34E1-4D21-9B3C-BD13B0E37CBA}" sibTransId="{1D5FE1F9-0CE6-4698-BE7E-8DDF6A8CFC1C}"/>
    <dgm:cxn modelId="{69B9C2C3-9CA8-4A8F-BCCD-DE955644D656}" type="presOf" srcId="{DA48ABA4-0BCF-4DBB-B709-EDB5865C5180}" destId="{A098D46A-8E5B-46DE-B273-34DA5A1F031D}" srcOrd="0" destOrd="0" presId="urn:microsoft.com/office/officeart/2008/layout/LinedList"/>
    <dgm:cxn modelId="{332B7BC4-38C1-4142-93C9-013EF59D128A}" srcId="{B3FA8FA5-1BCD-445C-B100-F4CF504820BE}" destId="{1A05A2F1-ED23-460C-B67C-95747AB1FE3E}" srcOrd="3" destOrd="0" parTransId="{AD35D8E2-857C-494F-B27E-82EF8A8F0B02}" sibTransId="{E3EFB127-861B-49B9-AECE-43FC89EFBE90}"/>
    <dgm:cxn modelId="{9CD8F8C8-B44B-4E6E-9479-CF6C1476C43C}" type="presOf" srcId="{7C41F596-3CA4-4FCF-B847-7055E1629623}" destId="{8E6C4910-D575-40A3-9B19-1EF408350331}" srcOrd="0" destOrd="0" presId="urn:microsoft.com/office/officeart/2008/layout/LinedList"/>
    <dgm:cxn modelId="{A240EDCE-3677-403E-B5EC-4CA47E3A58EA}" type="presOf" srcId="{B3FA8FA5-1BCD-445C-B100-F4CF504820BE}" destId="{8AFC6D39-B3FB-45B7-AF7B-EBA893B2F3E9}" srcOrd="0" destOrd="0" presId="urn:microsoft.com/office/officeart/2008/layout/LinedList"/>
    <dgm:cxn modelId="{D24454D3-599E-4B0F-AF1C-FE21EE5FEE91}" srcId="{B3FA8FA5-1BCD-445C-B100-F4CF504820BE}" destId="{973380D8-C95D-43F1-B146-010BDC266A5F}" srcOrd="1" destOrd="0" parTransId="{DD4602D8-796A-43E7-95F1-7A1B60BCA91B}" sibTransId="{D3316385-20D1-465E-B1FA-A670A80194E9}"/>
    <dgm:cxn modelId="{33655A3A-AE18-41CA-9FCE-FBA62136AE89}" type="presParOf" srcId="{8AFC6D39-B3FB-45B7-AF7B-EBA893B2F3E9}" destId="{879CB880-D6E9-460D-9072-20A0E1EE7962}" srcOrd="0" destOrd="0" presId="urn:microsoft.com/office/officeart/2008/layout/LinedList"/>
    <dgm:cxn modelId="{B97A54B6-6EB5-4807-97DB-697740644638}" type="presParOf" srcId="{8AFC6D39-B3FB-45B7-AF7B-EBA893B2F3E9}" destId="{6C5029FB-2C9F-4A96-A6A4-D03EF4840377}" srcOrd="1" destOrd="0" presId="urn:microsoft.com/office/officeart/2008/layout/LinedList"/>
    <dgm:cxn modelId="{B8B2F96E-597D-4A83-93EB-5C90908A1978}" type="presParOf" srcId="{6C5029FB-2C9F-4A96-A6A4-D03EF4840377}" destId="{5E59881C-69F0-4314-8933-8557871B8674}" srcOrd="0" destOrd="0" presId="urn:microsoft.com/office/officeart/2008/layout/LinedList"/>
    <dgm:cxn modelId="{1401AA21-BD35-42BE-9AD9-7A711CDB663E}" type="presParOf" srcId="{6C5029FB-2C9F-4A96-A6A4-D03EF4840377}" destId="{5D1CC5C4-5B49-4DF1-82F6-63924E581B6D}" srcOrd="1" destOrd="0" presId="urn:microsoft.com/office/officeart/2008/layout/LinedList"/>
    <dgm:cxn modelId="{09F54C5C-4089-4F1C-8F67-A64233F89686}" type="presParOf" srcId="{8AFC6D39-B3FB-45B7-AF7B-EBA893B2F3E9}" destId="{736F701B-0CDC-4333-87CE-4CA181CD2E76}" srcOrd="2" destOrd="0" presId="urn:microsoft.com/office/officeart/2008/layout/LinedList"/>
    <dgm:cxn modelId="{E6158688-F9B8-4AEB-8EF7-A2DB3B3C9AE8}" type="presParOf" srcId="{8AFC6D39-B3FB-45B7-AF7B-EBA893B2F3E9}" destId="{488B44F8-6F22-4D17-B2AC-A70C3EC99069}" srcOrd="3" destOrd="0" presId="urn:microsoft.com/office/officeart/2008/layout/LinedList"/>
    <dgm:cxn modelId="{A4726CEA-6EBC-438B-9967-46D77561C102}" type="presParOf" srcId="{488B44F8-6F22-4D17-B2AC-A70C3EC99069}" destId="{9C7EAA91-4A69-4E58-A535-81F42CE1319E}" srcOrd="0" destOrd="0" presId="urn:microsoft.com/office/officeart/2008/layout/LinedList"/>
    <dgm:cxn modelId="{0422EE31-44C2-4347-B42D-6D70CA3A0F85}" type="presParOf" srcId="{488B44F8-6F22-4D17-B2AC-A70C3EC99069}" destId="{2AC86BE9-B63F-475C-87CF-45F2C94FE682}" srcOrd="1" destOrd="0" presId="urn:microsoft.com/office/officeart/2008/layout/LinedList"/>
    <dgm:cxn modelId="{08433E9D-C7F3-4EA3-9719-760401D9F305}" type="presParOf" srcId="{8AFC6D39-B3FB-45B7-AF7B-EBA893B2F3E9}" destId="{EF5E83BD-1252-49C3-955B-697DF95076D5}" srcOrd="4" destOrd="0" presId="urn:microsoft.com/office/officeart/2008/layout/LinedList"/>
    <dgm:cxn modelId="{DF29E654-0BFD-46BC-AA6F-5D9E2A0FC112}" type="presParOf" srcId="{8AFC6D39-B3FB-45B7-AF7B-EBA893B2F3E9}" destId="{B12F7C7E-3D09-4CC2-BE94-8985B314194C}" srcOrd="5" destOrd="0" presId="urn:microsoft.com/office/officeart/2008/layout/LinedList"/>
    <dgm:cxn modelId="{9F2D3DBD-C4B6-4883-98D9-E6FB2D8FD607}" type="presParOf" srcId="{B12F7C7E-3D09-4CC2-BE94-8985B314194C}" destId="{49047136-3021-4A6A-B9BC-62115F1A7F55}" srcOrd="0" destOrd="0" presId="urn:microsoft.com/office/officeart/2008/layout/LinedList"/>
    <dgm:cxn modelId="{F933097B-D30D-4898-89F9-DA498AAFEB85}" type="presParOf" srcId="{B12F7C7E-3D09-4CC2-BE94-8985B314194C}" destId="{B99E2ABE-E999-4A07-B378-7074000086FD}" srcOrd="1" destOrd="0" presId="urn:microsoft.com/office/officeart/2008/layout/LinedList"/>
    <dgm:cxn modelId="{71FF2946-EDF5-4717-8C24-8CBF88D99946}" type="presParOf" srcId="{8AFC6D39-B3FB-45B7-AF7B-EBA893B2F3E9}" destId="{872088BE-5429-41CA-82F0-C14D85D5A302}" srcOrd="6" destOrd="0" presId="urn:microsoft.com/office/officeart/2008/layout/LinedList"/>
    <dgm:cxn modelId="{A7FF8A4D-8FA5-4DCB-8ACA-4D6BD02D2F88}" type="presParOf" srcId="{8AFC6D39-B3FB-45B7-AF7B-EBA893B2F3E9}" destId="{804AAC02-23D5-46F1-AE97-48123322F62B}" srcOrd="7" destOrd="0" presId="urn:microsoft.com/office/officeart/2008/layout/LinedList"/>
    <dgm:cxn modelId="{3F2F69E5-A14E-4E8D-BAA0-A749F8106F6C}" type="presParOf" srcId="{804AAC02-23D5-46F1-AE97-48123322F62B}" destId="{DC37564C-867C-4F9D-9FEB-C004EB398376}" srcOrd="0" destOrd="0" presId="urn:microsoft.com/office/officeart/2008/layout/LinedList"/>
    <dgm:cxn modelId="{B113B532-56B0-4FB9-A8A4-207EAA99A565}" type="presParOf" srcId="{804AAC02-23D5-46F1-AE97-48123322F62B}" destId="{2293BE8B-340C-44EA-B308-B138BB0827B1}" srcOrd="1" destOrd="0" presId="urn:microsoft.com/office/officeart/2008/layout/LinedList"/>
    <dgm:cxn modelId="{5CF50730-4203-4619-BB53-6F2565F1A891}" type="presParOf" srcId="{8AFC6D39-B3FB-45B7-AF7B-EBA893B2F3E9}" destId="{EDFDE3AE-9C89-4BA5-8848-B092088D08CF}" srcOrd="8" destOrd="0" presId="urn:microsoft.com/office/officeart/2008/layout/LinedList"/>
    <dgm:cxn modelId="{E2358DDF-D6D6-43D9-A3B4-D388CC5CDD8F}" type="presParOf" srcId="{8AFC6D39-B3FB-45B7-AF7B-EBA893B2F3E9}" destId="{16FA9BF8-FCC2-4449-972A-414DEB7F4885}" srcOrd="9" destOrd="0" presId="urn:microsoft.com/office/officeart/2008/layout/LinedList"/>
    <dgm:cxn modelId="{D4935608-EE6F-4B5E-9635-B0E0294CEA1E}" type="presParOf" srcId="{16FA9BF8-FCC2-4449-972A-414DEB7F4885}" destId="{A098D46A-8E5B-46DE-B273-34DA5A1F031D}" srcOrd="0" destOrd="0" presId="urn:microsoft.com/office/officeart/2008/layout/LinedList"/>
    <dgm:cxn modelId="{F3E504E8-E65B-4805-A98D-3983EEDE025F}" type="presParOf" srcId="{16FA9BF8-FCC2-4449-972A-414DEB7F4885}" destId="{01DBFFC1-DD0F-4F8E-A972-5D62D56EE472}" srcOrd="1" destOrd="0" presId="urn:microsoft.com/office/officeart/2008/layout/LinedList"/>
    <dgm:cxn modelId="{A5D323B1-D93F-4EAA-9CFA-8B8357042E91}" type="presParOf" srcId="{8AFC6D39-B3FB-45B7-AF7B-EBA893B2F3E9}" destId="{5B037489-D822-42DF-BADF-6751D21A8B6B}" srcOrd="10" destOrd="0" presId="urn:microsoft.com/office/officeart/2008/layout/LinedList"/>
    <dgm:cxn modelId="{D46B3601-DD85-408E-8BC8-56BC3C6B2653}" type="presParOf" srcId="{8AFC6D39-B3FB-45B7-AF7B-EBA893B2F3E9}" destId="{CE2FA96C-6317-4D6E-A30A-35866C2D0A9D}" srcOrd="11" destOrd="0" presId="urn:microsoft.com/office/officeart/2008/layout/LinedList"/>
    <dgm:cxn modelId="{C6BCB32E-5BB8-4FC2-A754-63202C22342C}" type="presParOf" srcId="{CE2FA96C-6317-4D6E-A30A-35866C2D0A9D}" destId="{8E6C4910-D575-40A3-9B19-1EF408350331}" srcOrd="0" destOrd="0" presId="urn:microsoft.com/office/officeart/2008/layout/LinedList"/>
    <dgm:cxn modelId="{F8FD2EA1-B7C0-4958-BFAA-4F78D64C16E9}" type="presParOf" srcId="{CE2FA96C-6317-4D6E-A30A-35866C2D0A9D}" destId="{F0E193D1-9DF6-4CB5-8D50-60D2AD2ADCE6}" srcOrd="1" destOrd="0" presId="urn:microsoft.com/office/officeart/2008/layout/LinedList"/>
    <dgm:cxn modelId="{18FC4160-1E6E-4DB9-BA8D-02FCBA81FA39}" type="presParOf" srcId="{8AFC6D39-B3FB-45B7-AF7B-EBA893B2F3E9}" destId="{5B8015EB-7D72-4370-BA04-9C69003707ED}" srcOrd="12" destOrd="0" presId="urn:microsoft.com/office/officeart/2008/layout/LinedList"/>
    <dgm:cxn modelId="{1E425D8E-7CE1-47E2-B339-480794D47DCD}" type="presParOf" srcId="{8AFC6D39-B3FB-45B7-AF7B-EBA893B2F3E9}" destId="{6A3A15BA-C230-443B-9D8D-386965AB471C}" srcOrd="13" destOrd="0" presId="urn:microsoft.com/office/officeart/2008/layout/LinedList"/>
    <dgm:cxn modelId="{5778A0CB-8814-4DB5-8DC0-A35CE3365456}" type="presParOf" srcId="{6A3A15BA-C230-443B-9D8D-386965AB471C}" destId="{E37F59EC-F390-4A6F-BFF8-3187263167ED}" srcOrd="0" destOrd="0" presId="urn:microsoft.com/office/officeart/2008/layout/LinedList"/>
    <dgm:cxn modelId="{5F035AF6-7022-4E32-8D52-AFA955F90209}" type="presParOf" srcId="{6A3A15BA-C230-443B-9D8D-386965AB471C}" destId="{152E66AB-8D38-46F9-A958-D92950FF1545}" srcOrd="1" destOrd="0" presId="urn:microsoft.com/office/officeart/2008/layout/LinedList"/>
    <dgm:cxn modelId="{F50C10D0-62AF-4678-A5FC-8D6985572981}" type="presParOf" srcId="{8AFC6D39-B3FB-45B7-AF7B-EBA893B2F3E9}" destId="{2B2EF35C-AAE9-44D2-B43C-0B1E9A511FC5}" srcOrd="14" destOrd="0" presId="urn:microsoft.com/office/officeart/2008/layout/LinedList"/>
    <dgm:cxn modelId="{9A33CF23-5C1A-4E49-AFC5-E3C4E7D157F8}" type="presParOf" srcId="{8AFC6D39-B3FB-45B7-AF7B-EBA893B2F3E9}" destId="{F439E8F7-9EE9-42FC-A4C4-E665B5D669C7}" srcOrd="15" destOrd="0" presId="urn:microsoft.com/office/officeart/2008/layout/LinedList"/>
    <dgm:cxn modelId="{0F538576-48FC-4642-AE62-7720F2B835F2}" type="presParOf" srcId="{F439E8F7-9EE9-42FC-A4C4-E665B5D669C7}" destId="{2F8720CF-B483-4A09-9932-E7F83E6B6296}" srcOrd="0" destOrd="0" presId="urn:microsoft.com/office/officeart/2008/layout/LinedList"/>
    <dgm:cxn modelId="{F2B4A211-0E9C-41E1-8C33-1B07E0249891}" type="presParOf" srcId="{F439E8F7-9EE9-42FC-A4C4-E665B5D669C7}" destId="{6FB09C74-15E6-40B6-A445-04B8FBC0CDF9}"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B6599A-CDE8-4C30-B092-246EBE5AA45B}">
      <dsp:nvSpPr>
        <dsp:cNvPr id="0" name=""/>
        <dsp:cNvSpPr/>
      </dsp:nvSpPr>
      <dsp:spPr>
        <a:xfrm>
          <a:off x="196095" y="1153"/>
          <a:ext cx="1330002" cy="7980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Google Sans"/>
            </a:rPr>
            <a:t>Better Opportunity</a:t>
          </a:r>
        </a:p>
        <a:p>
          <a:pPr marL="0" lvl="0" indent="0" algn="ctr" defTabSz="533400">
            <a:lnSpc>
              <a:spcPct val="90000"/>
            </a:lnSpc>
            <a:spcBef>
              <a:spcPct val="0"/>
            </a:spcBef>
            <a:spcAft>
              <a:spcPct val="35000"/>
            </a:spcAft>
            <a:buNone/>
          </a:pPr>
          <a:r>
            <a:rPr lang="en-US" sz="1200" b="1" kern="1200" dirty="0">
              <a:latin typeface="Google Sans"/>
            </a:rPr>
            <a:t>Career Growth</a:t>
          </a:r>
        </a:p>
        <a:p>
          <a:pPr marL="0" lvl="0" indent="0" algn="ctr" defTabSz="533400">
            <a:lnSpc>
              <a:spcPct val="90000"/>
            </a:lnSpc>
            <a:spcBef>
              <a:spcPct val="0"/>
            </a:spcBef>
            <a:spcAft>
              <a:spcPct val="35000"/>
            </a:spcAft>
            <a:buNone/>
          </a:pPr>
          <a:r>
            <a:rPr lang="en-US" sz="1200" b="1" kern="1200" dirty="0">
              <a:latin typeface="Google Sans"/>
            </a:rPr>
            <a:t>Higher salary</a:t>
          </a:r>
        </a:p>
      </dsp:txBody>
      <dsp:txXfrm>
        <a:off x="196095" y="1153"/>
        <a:ext cx="1330002" cy="798001"/>
      </dsp:txXfrm>
    </dsp:sp>
    <dsp:sp modelId="{62086662-09A0-45ED-96BA-8EDC040146B7}">
      <dsp:nvSpPr>
        <dsp:cNvPr id="0" name=""/>
        <dsp:cNvSpPr/>
      </dsp:nvSpPr>
      <dsp:spPr>
        <a:xfrm>
          <a:off x="1659098" y="1153"/>
          <a:ext cx="1330002" cy="7980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Google Sans"/>
            </a:rPr>
            <a:t>Pursing a Different Career Path</a:t>
          </a:r>
        </a:p>
      </dsp:txBody>
      <dsp:txXfrm>
        <a:off x="1659098" y="1153"/>
        <a:ext cx="1330002" cy="798001"/>
      </dsp:txXfrm>
    </dsp:sp>
    <dsp:sp modelId="{50EE191F-FA88-43EA-B924-842758DC9DFE}">
      <dsp:nvSpPr>
        <dsp:cNvPr id="0" name=""/>
        <dsp:cNvSpPr/>
      </dsp:nvSpPr>
      <dsp:spPr>
        <a:xfrm>
          <a:off x="3122101" y="1153"/>
          <a:ext cx="1330002" cy="7980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Google Sans"/>
            </a:rPr>
            <a:t>Ineffective &amp; Poor Leadership</a:t>
          </a:r>
        </a:p>
      </dsp:txBody>
      <dsp:txXfrm>
        <a:off x="3122101" y="1153"/>
        <a:ext cx="1330002" cy="798001"/>
      </dsp:txXfrm>
    </dsp:sp>
    <dsp:sp modelId="{46489BE0-B405-4A0A-9FC5-9A09133649DF}">
      <dsp:nvSpPr>
        <dsp:cNvPr id="0" name=""/>
        <dsp:cNvSpPr/>
      </dsp:nvSpPr>
      <dsp:spPr>
        <a:xfrm>
          <a:off x="196095" y="932154"/>
          <a:ext cx="1330002" cy="7980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Google Sans"/>
            </a:rPr>
            <a:t>Lack of Work-Life Balance</a:t>
          </a:r>
        </a:p>
      </dsp:txBody>
      <dsp:txXfrm>
        <a:off x="196095" y="932154"/>
        <a:ext cx="1330002" cy="798001"/>
      </dsp:txXfrm>
    </dsp:sp>
    <dsp:sp modelId="{A6BE09D7-C9D8-4BCB-A52F-7EAD7B4835C5}">
      <dsp:nvSpPr>
        <dsp:cNvPr id="0" name=""/>
        <dsp:cNvSpPr/>
      </dsp:nvSpPr>
      <dsp:spPr>
        <a:xfrm>
          <a:off x="1659098" y="932154"/>
          <a:ext cx="1330002" cy="7980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Google Sans"/>
            </a:rPr>
            <a:t>Lack of Recognition &amp; Appreciation</a:t>
          </a:r>
        </a:p>
      </dsp:txBody>
      <dsp:txXfrm>
        <a:off x="1659098" y="932154"/>
        <a:ext cx="1330002" cy="798001"/>
      </dsp:txXfrm>
    </dsp:sp>
    <dsp:sp modelId="{D82F45FE-2E20-4A4F-ACB7-17EFB8581811}">
      <dsp:nvSpPr>
        <dsp:cNvPr id="0" name=""/>
        <dsp:cNvSpPr/>
      </dsp:nvSpPr>
      <dsp:spPr>
        <a:xfrm>
          <a:off x="3122101" y="932154"/>
          <a:ext cx="1330002" cy="7980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Google Sans"/>
            </a:rPr>
            <a:t>Lack of Advancement Opportunities</a:t>
          </a:r>
        </a:p>
      </dsp:txBody>
      <dsp:txXfrm>
        <a:off x="3122101" y="932154"/>
        <a:ext cx="1330002" cy="798001"/>
      </dsp:txXfrm>
    </dsp:sp>
    <dsp:sp modelId="{5A72731F-4A3E-4989-9BC3-450760CA7757}">
      <dsp:nvSpPr>
        <dsp:cNvPr id="0" name=""/>
        <dsp:cNvSpPr/>
      </dsp:nvSpPr>
      <dsp:spPr>
        <a:xfrm>
          <a:off x="196095" y="1863156"/>
          <a:ext cx="1330002" cy="7980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Google Sans"/>
            </a:rPr>
            <a:t>Communication Issues</a:t>
          </a:r>
        </a:p>
      </dsp:txBody>
      <dsp:txXfrm>
        <a:off x="196095" y="1863156"/>
        <a:ext cx="1330002" cy="798001"/>
      </dsp:txXfrm>
    </dsp:sp>
    <dsp:sp modelId="{E9283E0F-9B58-49F0-966F-604AD29635A5}">
      <dsp:nvSpPr>
        <dsp:cNvPr id="0" name=""/>
        <dsp:cNvSpPr/>
      </dsp:nvSpPr>
      <dsp:spPr>
        <a:xfrm>
          <a:off x="1659098" y="1863156"/>
          <a:ext cx="1330002" cy="7980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Google Sans"/>
            </a:rPr>
            <a:t>Burnout, Overworked or Overstressed</a:t>
          </a:r>
        </a:p>
      </dsp:txBody>
      <dsp:txXfrm>
        <a:off x="1659098" y="1863156"/>
        <a:ext cx="1330002" cy="798001"/>
      </dsp:txXfrm>
    </dsp:sp>
    <dsp:sp modelId="{C866F3B1-E7A1-4CE8-96D1-1B7A1AF6E979}">
      <dsp:nvSpPr>
        <dsp:cNvPr id="0" name=""/>
        <dsp:cNvSpPr/>
      </dsp:nvSpPr>
      <dsp:spPr>
        <a:xfrm>
          <a:off x="3122101" y="1863156"/>
          <a:ext cx="1330002" cy="7980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Google Sans"/>
            </a:rPr>
            <a:t>Flexibility</a:t>
          </a:r>
        </a:p>
      </dsp:txBody>
      <dsp:txXfrm>
        <a:off x="3122101" y="1863156"/>
        <a:ext cx="1330002" cy="798001"/>
      </dsp:txXfrm>
    </dsp:sp>
    <dsp:sp modelId="{F1F48E27-B64C-404E-B691-01230DB94E58}">
      <dsp:nvSpPr>
        <dsp:cNvPr id="0" name=""/>
        <dsp:cNvSpPr/>
      </dsp:nvSpPr>
      <dsp:spPr>
        <a:xfrm>
          <a:off x="196095" y="2794158"/>
          <a:ext cx="1330002" cy="7980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Google Sans"/>
            </a:rPr>
            <a:t>Need more of a Challenge</a:t>
          </a:r>
        </a:p>
      </dsp:txBody>
      <dsp:txXfrm>
        <a:off x="196095" y="2794158"/>
        <a:ext cx="1330002" cy="798001"/>
      </dsp:txXfrm>
    </dsp:sp>
    <dsp:sp modelId="{415202D0-7D94-4336-ACDC-0BABF087136A}">
      <dsp:nvSpPr>
        <dsp:cNvPr id="0" name=""/>
        <dsp:cNvSpPr/>
      </dsp:nvSpPr>
      <dsp:spPr>
        <a:xfrm>
          <a:off x="1659098" y="2794158"/>
          <a:ext cx="1330002" cy="7980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Google Sans"/>
            </a:rPr>
            <a:t>Feeling Uninspired</a:t>
          </a:r>
        </a:p>
      </dsp:txBody>
      <dsp:txXfrm>
        <a:off x="1659098" y="2794158"/>
        <a:ext cx="1330002" cy="798001"/>
      </dsp:txXfrm>
    </dsp:sp>
    <dsp:sp modelId="{E384EF8E-B3DB-4A7C-854F-771F4C7A1058}">
      <dsp:nvSpPr>
        <dsp:cNvPr id="0" name=""/>
        <dsp:cNvSpPr/>
      </dsp:nvSpPr>
      <dsp:spPr>
        <a:xfrm>
          <a:off x="3122101" y="2794158"/>
          <a:ext cx="1330002" cy="7980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t>Wanting to feel valued</a:t>
          </a:r>
        </a:p>
      </dsp:txBody>
      <dsp:txXfrm>
        <a:off x="3122101" y="2794158"/>
        <a:ext cx="1330002" cy="798001"/>
      </dsp:txXfrm>
    </dsp:sp>
    <dsp:sp modelId="{FF1792CE-03B9-4B7C-8C6A-9FF2E05CE16E}">
      <dsp:nvSpPr>
        <dsp:cNvPr id="0" name=""/>
        <dsp:cNvSpPr/>
      </dsp:nvSpPr>
      <dsp:spPr>
        <a:xfrm>
          <a:off x="196095" y="3725160"/>
          <a:ext cx="1330002" cy="7980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Google Sans"/>
            </a:rPr>
            <a:t>Needing more feedback or structure</a:t>
          </a:r>
        </a:p>
      </dsp:txBody>
      <dsp:txXfrm>
        <a:off x="196095" y="3725160"/>
        <a:ext cx="1330002" cy="798001"/>
      </dsp:txXfrm>
    </dsp:sp>
    <dsp:sp modelId="{547C3539-1AC1-4FC4-97DB-340DD5DC0334}">
      <dsp:nvSpPr>
        <dsp:cNvPr id="0" name=""/>
        <dsp:cNvSpPr/>
      </dsp:nvSpPr>
      <dsp:spPr>
        <a:xfrm>
          <a:off x="1659098" y="3725160"/>
          <a:ext cx="1330002" cy="7980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Google Sans"/>
            </a:rPr>
            <a:t>Negative Culture</a:t>
          </a:r>
        </a:p>
      </dsp:txBody>
      <dsp:txXfrm>
        <a:off x="1659098" y="3725160"/>
        <a:ext cx="1330002" cy="798001"/>
      </dsp:txXfrm>
    </dsp:sp>
    <dsp:sp modelId="{72E2893C-4209-4436-B3FB-D18EEA633D00}">
      <dsp:nvSpPr>
        <dsp:cNvPr id="0" name=""/>
        <dsp:cNvSpPr/>
      </dsp:nvSpPr>
      <dsp:spPr>
        <a:xfrm>
          <a:off x="3122101" y="3725160"/>
          <a:ext cx="1330002" cy="79800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b="1" kern="1200" dirty="0">
              <a:latin typeface="Google Sans"/>
            </a:rPr>
            <a:t>Job has changed</a:t>
          </a:r>
        </a:p>
      </dsp:txBody>
      <dsp:txXfrm>
        <a:off x="3122101" y="3725160"/>
        <a:ext cx="1330002" cy="7980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AB0714-B5FE-435D-BFFD-9DD0974807B2}">
      <dsp:nvSpPr>
        <dsp:cNvPr id="0" name=""/>
        <dsp:cNvSpPr/>
      </dsp:nvSpPr>
      <dsp:spPr>
        <a:xfrm>
          <a:off x="400520" y="1178"/>
          <a:ext cx="2398419" cy="1304694"/>
        </a:xfrm>
        <a:prstGeom prst="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Google Sans"/>
            </a:rPr>
            <a:t>Effective Leadership</a:t>
          </a:r>
        </a:p>
      </dsp:txBody>
      <dsp:txXfrm>
        <a:off x="400520" y="1178"/>
        <a:ext cx="2398419" cy="1304694"/>
      </dsp:txXfrm>
    </dsp:sp>
    <dsp:sp modelId="{18A641A9-850A-4C8A-BB88-067C3E11157D}">
      <dsp:nvSpPr>
        <dsp:cNvPr id="0" name=""/>
        <dsp:cNvSpPr/>
      </dsp:nvSpPr>
      <dsp:spPr>
        <a:xfrm>
          <a:off x="3016389" y="76472"/>
          <a:ext cx="2314810" cy="1154106"/>
        </a:xfrm>
        <a:prstGeom prst="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Google Sans"/>
            </a:rPr>
            <a:t>Communication</a:t>
          </a:r>
        </a:p>
      </dsp:txBody>
      <dsp:txXfrm>
        <a:off x="3016389" y="76472"/>
        <a:ext cx="2314810" cy="1154106"/>
      </dsp:txXfrm>
    </dsp:sp>
    <dsp:sp modelId="{E48C58E9-58B8-41E9-9B3D-342647F338C9}">
      <dsp:nvSpPr>
        <dsp:cNvPr id="0" name=""/>
        <dsp:cNvSpPr/>
      </dsp:nvSpPr>
      <dsp:spPr>
        <a:xfrm>
          <a:off x="5548648" y="1178"/>
          <a:ext cx="2174490" cy="1304694"/>
        </a:xfrm>
        <a:prstGeom prst="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Google Sans"/>
            </a:rPr>
            <a:t>Create a Positive Work Culture</a:t>
          </a:r>
        </a:p>
      </dsp:txBody>
      <dsp:txXfrm>
        <a:off x="5548648" y="1178"/>
        <a:ext cx="2174490" cy="1304694"/>
      </dsp:txXfrm>
    </dsp:sp>
    <dsp:sp modelId="{B25346BA-81EF-40A7-8D32-282789C39C23}">
      <dsp:nvSpPr>
        <dsp:cNvPr id="0" name=""/>
        <dsp:cNvSpPr/>
      </dsp:nvSpPr>
      <dsp:spPr>
        <a:xfrm>
          <a:off x="7940588" y="1178"/>
          <a:ext cx="2174490" cy="1304694"/>
        </a:xfrm>
        <a:prstGeom prst="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Google Sans"/>
            </a:rPr>
            <a:t>Hire the Right People!</a:t>
          </a:r>
        </a:p>
      </dsp:txBody>
      <dsp:txXfrm>
        <a:off x="7940588" y="1178"/>
        <a:ext cx="2174490" cy="1304694"/>
      </dsp:txXfrm>
    </dsp:sp>
    <dsp:sp modelId="{D9191583-1830-46C9-A226-FBEF27A7D6F5}">
      <dsp:nvSpPr>
        <dsp:cNvPr id="0" name=""/>
        <dsp:cNvSpPr/>
      </dsp:nvSpPr>
      <dsp:spPr>
        <a:xfrm>
          <a:off x="582645" y="1523321"/>
          <a:ext cx="2174490" cy="1304694"/>
        </a:xfrm>
        <a:prstGeom prst="rect">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Google Sans"/>
            </a:rPr>
            <a:t>Competitive Compensation &amp; Total Rewards Package</a:t>
          </a:r>
        </a:p>
      </dsp:txBody>
      <dsp:txXfrm>
        <a:off x="582645" y="1523321"/>
        <a:ext cx="2174490" cy="1304694"/>
      </dsp:txXfrm>
    </dsp:sp>
    <dsp:sp modelId="{7B432E3D-9E45-4ED5-BCF5-9BF54EB19CDB}">
      <dsp:nvSpPr>
        <dsp:cNvPr id="0" name=""/>
        <dsp:cNvSpPr/>
      </dsp:nvSpPr>
      <dsp:spPr>
        <a:xfrm>
          <a:off x="2974584" y="1523321"/>
          <a:ext cx="2174490" cy="1304694"/>
        </a:xfrm>
        <a:prstGeom prst="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Google Sans"/>
            </a:rPr>
            <a:t>Employee Well-Being Programs</a:t>
          </a:r>
        </a:p>
      </dsp:txBody>
      <dsp:txXfrm>
        <a:off x="2974584" y="1523321"/>
        <a:ext cx="2174490" cy="1304694"/>
      </dsp:txXfrm>
    </dsp:sp>
    <dsp:sp modelId="{87110602-99C2-4500-AA4D-5D674A9748B2}">
      <dsp:nvSpPr>
        <dsp:cNvPr id="0" name=""/>
        <dsp:cNvSpPr/>
      </dsp:nvSpPr>
      <dsp:spPr>
        <a:xfrm>
          <a:off x="5366524" y="1523321"/>
          <a:ext cx="2174490" cy="1304694"/>
        </a:xfrm>
        <a:prstGeom prst="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Google Sans"/>
            </a:rPr>
            <a:t>Professional Development Opportunities</a:t>
          </a:r>
        </a:p>
      </dsp:txBody>
      <dsp:txXfrm>
        <a:off x="5366524" y="1523321"/>
        <a:ext cx="2174490" cy="1304694"/>
      </dsp:txXfrm>
    </dsp:sp>
    <dsp:sp modelId="{BE07AA49-95D8-4F6A-A150-EC5152E4D3D1}">
      <dsp:nvSpPr>
        <dsp:cNvPr id="0" name=""/>
        <dsp:cNvSpPr/>
      </dsp:nvSpPr>
      <dsp:spPr>
        <a:xfrm>
          <a:off x="7758464" y="1523321"/>
          <a:ext cx="2174490" cy="1304694"/>
        </a:xfrm>
        <a:prstGeom prst="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Google Sans"/>
            </a:rPr>
            <a:t>Clear Career Paths</a:t>
          </a:r>
        </a:p>
      </dsp:txBody>
      <dsp:txXfrm>
        <a:off x="7758464" y="1523321"/>
        <a:ext cx="2174490" cy="1304694"/>
      </dsp:txXfrm>
    </dsp:sp>
    <dsp:sp modelId="{BCE69A67-5DB9-43C4-AF5E-27625F3AB44D}">
      <dsp:nvSpPr>
        <dsp:cNvPr id="0" name=""/>
        <dsp:cNvSpPr/>
      </dsp:nvSpPr>
      <dsp:spPr>
        <a:xfrm>
          <a:off x="582645" y="3045465"/>
          <a:ext cx="2174490" cy="1304694"/>
        </a:xfrm>
        <a:prstGeom prst="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Google Sans"/>
            </a:rPr>
            <a:t>Recognition &amp; Rewards</a:t>
          </a:r>
        </a:p>
      </dsp:txBody>
      <dsp:txXfrm>
        <a:off x="582645" y="3045465"/>
        <a:ext cx="2174490" cy="1304694"/>
      </dsp:txXfrm>
    </dsp:sp>
    <dsp:sp modelId="{4175CABC-76AB-430C-8A4A-D373366D9C4D}">
      <dsp:nvSpPr>
        <dsp:cNvPr id="0" name=""/>
        <dsp:cNvSpPr/>
      </dsp:nvSpPr>
      <dsp:spPr>
        <a:xfrm>
          <a:off x="2974584" y="3045465"/>
          <a:ext cx="2174490" cy="1304694"/>
        </a:xfrm>
        <a:prstGeom prst="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Google Sans"/>
            </a:rPr>
            <a:t>Work-Life Balance</a:t>
          </a:r>
        </a:p>
      </dsp:txBody>
      <dsp:txXfrm>
        <a:off x="2974584" y="3045465"/>
        <a:ext cx="2174490" cy="1304694"/>
      </dsp:txXfrm>
    </dsp:sp>
    <dsp:sp modelId="{4A8B7BC9-DEC7-45B7-BA3A-FCC1D5EFC45E}">
      <dsp:nvSpPr>
        <dsp:cNvPr id="0" name=""/>
        <dsp:cNvSpPr/>
      </dsp:nvSpPr>
      <dsp:spPr>
        <a:xfrm>
          <a:off x="5366524" y="3045465"/>
          <a:ext cx="2174490" cy="1304694"/>
        </a:xfrm>
        <a:prstGeom prst="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Google Sans"/>
            </a:rPr>
            <a:t>Employee Engagement Initiatives</a:t>
          </a:r>
        </a:p>
      </dsp:txBody>
      <dsp:txXfrm>
        <a:off x="5366524" y="3045465"/>
        <a:ext cx="2174490" cy="1304694"/>
      </dsp:txXfrm>
    </dsp:sp>
    <dsp:sp modelId="{33E58CFD-5B72-4EE8-8B04-1120B97CC7F2}">
      <dsp:nvSpPr>
        <dsp:cNvPr id="0" name=""/>
        <dsp:cNvSpPr/>
      </dsp:nvSpPr>
      <dsp:spPr>
        <a:xfrm>
          <a:off x="7758464" y="3045465"/>
          <a:ext cx="2174490" cy="1304694"/>
        </a:xfrm>
        <a:prstGeom prst="rect">
          <a:avLst/>
        </a:prstGeom>
        <a:gradFill flip="none" rotWithShape="0">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Google Sans"/>
            </a:rPr>
            <a:t>Flexible Work Arrangements</a:t>
          </a:r>
        </a:p>
      </dsp:txBody>
      <dsp:txXfrm>
        <a:off x="7758464" y="3045465"/>
        <a:ext cx="2174490" cy="130469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EBE679-C431-44D9-8BFB-1F6CAA8AC6AE}">
      <dsp:nvSpPr>
        <dsp:cNvPr id="0" name=""/>
        <dsp:cNvSpPr/>
      </dsp:nvSpPr>
      <dsp:spPr>
        <a:xfrm>
          <a:off x="0" y="1627"/>
          <a:ext cx="6269589"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863ADAC9-339A-48AC-8912-3659FD319F85}">
      <dsp:nvSpPr>
        <dsp:cNvPr id="0" name=""/>
        <dsp:cNvSpPr/>
      </dsp:nvSpPr>
      <dsp:spPr>
        <a:xfrm>
          <a:off x="0" y="1627"/>
          <a:ext cx="6269589" cy="241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solidFill>
                <a:schemeClr val="bg1"/>
              </a:solidFill>
              <a:latin typeface="Google Sans"/>
            </a:rPr>
            <a:t>Create a Positive Workplace Culture</a:t>
          </a:r>
        </a:p>
      </dsp:txBody>
      <dsp:txXfrm>
        <a:off x="0" y="1627"/>
        <a:ext cx="6269589" cy="241046"/>
      </dsp:txXfrm>
    </dsp:sp>
    <dsp:sp modelId="{29AC6EC1-4109-46E3-9F97-2236F5895F5F}">
      <dsp:nvSpPr>
        <dsp:cNvPr id="0" name=""/>
        <dsp:cNvSpPr/>
      </dsp:nvSpPr>
      <dsp:spPr>
        <a:xfrm>
          <a:off x="0" y="242673"/>
          <a:ext cx="6269589"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1662DBFF-6078-44F9-AFAF-AB127F1A30B1}">
      <dsp:nvSpPr>
        <dsp:cNvPr id="0" name=""/>
        <dsp:cNvSpPr/>
      </dsp:nvSpPr>
      <dsp:spPr>
        <a:xfrm>
          <a:off x="0" y="242673"/>
          <a:ext cx="6269589" cy="241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solidFill>
                <a:schemeClr val="bg1"/>
              </a:solidFill>
              <a:latin typeface="Google Sans"/>
            </a:rPr>
            <a:t>Develop Effective Job Descriptions</a:t>
          </a:r>
        </a:p>
      </dsp:txBody>
      <dsp:txXfrm>
        <a:off x="0" y="242673"/>
        <a:ext cx="6269589" cy="241046"/>
      </dsp:txXfrm>
    </dsp:sp>
    <dsp:sp modelId="{FAF7B267-3CFD-4EBF-AE8A-A071BA50485E}">
      <dsp:nvSpPr>
        <dsp:cNvPr id="0" name=""/>
        <dsp:cNvSpPr/>
      </dsp:nvSpPr>
      <dsp:spPr>
        <a:xfrm>
          <a:off x="0" y="483719"/>
          <a:ext cx="6269589"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3993E393-54C1-4487-AB51-4D92A61D20DE}">
      <dsp:nvSpPr>
        <dsp:cNvPr id="0" name=""/>
        <dsp:cNvSpPr/>
      </dsp:nvSpPr>
      <dsp:spPr>
        <a:xfrm>
          <a:off x="0" y="483719"/>
          <a:ext cx="6269589" cy="241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i="0" kern="1200" dirty="0">
              <a:solidFill>
                <a:schemeClr val="bg1"/>
              </a:solidFill>
              <a:latin typeface="Google Sans"/>
            </a:rPr>
            <a:t>Prioritize Critical Criteria </a:t>
          </a:r>
          <a:endParaRPr lang="en-US" sz="1600" b="1" kern="1200" dirty="0">
            <a:solidFill>
              <a:schemeClr val="bg1"/>
            </a:solidFill>
            <a:latin typeface="Google Sans"/>
          </a:endParaRPr>
        </a:p>
      </dsp:txBody>
      <dsp:txXfrm>
        <a:off x="0" y="483719"/>
        <a:ext cx="6269589" cy="241046"/>
      </dsp:txXfrm>
    </dsp:sp>
    <dsp:sp modelId="{9D60FA3D-3447-4214-B3F7-B12887696F9A}">
      <dsp:nvSpPr>
        <dsp:cNvPr id="0" name=""/>
        <dsp:cNvSpPr/>
      </dsp:nvSpPr>
      <dsp:spPr>
        <a:xfrm>
          <a:off x="0" y="724766"/>
          <a:ext cx="6269589"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B9FB6D0E-5981-42A2-898C-8490AB7A4C0D}">
      <dsp:nvSpPr>
        <dsp:cNvPr id="0" name=""/>
        <dsp:cNvSpPr/>
      </dsp:nvSpPr>
      <dsp:spPr>
        <a:xfrm>
          <a:off x="0" y="724766"/>
          <a:ext cx="6269589" cy="241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solidFill>
                <a:schemeClr val="bg1"/>
              </a:solidFill>
              <a:latin typeface="Google Sans"/>
            </a:rPr>
            <a:t>Understand Your Employee Value Proposition (EVP)</a:t>
          </a:r>
        </a:p>
      </dsp:txBody>
      <dsp:txXfrm>
        <a:off x="0" y="724766"/>
        <a:ext cx="6269589" cy="241046"/>
      </dsp:txXfrm>
    </dsp:sp>
    <dsp:sp modelId="{B6911109-517F-4D15-9640-15ED826B8E49}">
      <dsp:nvSpPr>
        <dsp:cNvPr id="0" name=""/>
        <dsp:cNvSpPr/>
      </dsp:nvSpPr>
      <dsp:spPr>
        <a:xfrm>
          <a:off x="0" y="965812"/>
          <a:ext cx="6269589"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D24B9F0C-2EC0-4E50-8703-C733AFA391B5}">
      <dsp:nvSpPr>
        <dsp:cNvPr id="0" name=""/>
        <dsp:cNvSpPr/>
      </dsp:nvSpPr>
      <dsp:spPr>
        <a:xfrm>
          <a:off x="0" y="965812"/>
          <a:ext cx="6269589" cy="241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i="0" kern="1200" dirty="0">
              <a:solidFill>
                <a:schemeClr val="bg1"/>
              </a:solidFill>
              <a:latin typeface="Google Sans"/>
            </a:rPr>
            <a:t>Hire for Culture ADD Not Culture Fit</a:t>
          </a:r>
          <a:endParaRPr lang="en-US" sz="1600" b="1" kern="1200" dirty="0">
            <a:solidFill>
              <a:schemeClr val="bg1"/>
            </a:solidFill>
            <a:latin typeface="Google Sans"/>
          </a:endParaRPr>
        </a:p>
      </dsp:txBody>
      <dsp:txXfrm>
        <a:off x="0" y="965812"/>
        <a:ext cx="6269589" cy="241046"/>
      </dsp:txXfrm>
    </dsp:sp>
    <dsp:sp modelId="{587EC738-3FE5-4276-A159-6158CE247C09}">
      <dsp:nvSpPr>
        <dsp:cNvPr id="0" name=""/>
        <dsp:cNvSpPr/>
      </dsp:nvSpPr>
      <dsp:spPr>
        <a:xfrm>
          <a:off x="0" y="1206859"/>
          <a:ext cx="6269589"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FEEF079E-127A-4EAF-AFE5-6A0592E37684}">
      <dsp:nvSpPr>
        <dsp:cNvPr id="0" name=""/>
        <dsp:cNvSpPr/>
      </dsp:nvSpPr>
      <dsp:spPr>
        <a:xfrm>
          <a:off x="0" y="1206859"/>
          <a:ext cx="6269589" cy="241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Font typeface="Arial" panose="020B0604020202020204" pitchFamily="34" charset="0"/>
            <a:buNone/>
          </a:pPr>
          <a:r>
            <a:rPr lang="en-US" sz="1600" b="1" kern="1200" dirty="0">
              <a:solidFill>
                <a:schemeClr val="bg1"/>
              </a:solidFill>
              <a:latin typeface="Google Sans"/>
            </a:rPr>
            <a:t>Build your employer brand</a:t>
          </a:r>
        </a:p>
      </dsp:txBody>
      <dsp:txXfrm>
        <a:off x="0" y="1206859"/>
        <a:ext cx="6269589" cy="241046"/>
      </dsp:txXfrm>
    </dsp:sp>
    <dsp:sp modelId="{1A56541C-D930-4CA3-BE88-D01C2C006BDC}">
      <dsp:nvSpPr>
        <dsp:cNvPr id="0" name=""/>
        <dsp:cNvSpPr/>
      </dsp:nvSpPr>
      <dsp:spPr>
        <a:xfrm>
          <a:off x="0" y="1447905"/>
          <a:ext cx="6269589"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D1CE5714-C5C3-424D-99C0-848E3A765B62}">
      <dsp:nvSpPr>
        <dsp:cNvPr id="0" name=""/>
        <dsp:cNvSpPr/>
      </dsp:nvSpPr>
      <dsp:spPr>
        <a:xfrm>
          <a:off x="0" y="1447905"/>
          <a:ext cx="6269589" cy="241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i="0" kern="1200" dirty="0">
              <a:solidFill>
                <a:schemeClr val="bg1"/>
              </a:solidFill>
              <a:latin typeface="Google Sans"/>
            </a:rPr>
            <a:t>Do Your Own  Networking</a:t>
          </a:r>
          <a:endParaRPr lang="en-US" sz="1600" b="1" kern="1200" dirty="0">
            <a:solidFill>
              <a:schemeClr val="bg1"/>
            </a:solidFill>
            <a:latin typeface="Google Sans"/>
          </a:endParaRPr>
        </a:p>
      </dsp:txBody>
      <dsp:txXfrm>
        <a:off x="0" y="1447905"/>
        <a:ext cx="6269589" cy="241046"/>
      </dsp:txXfrm>
    </dsp:sp>
    <dsp:sp modelId="{EA2D946C-9893-4576-9A12-2F0E07082EA7}">
      <dsp:nvSpPr>
        <dsp:cNvPr id="0" name=""/>
        <dsp:cNvSpPr/>
      </dsp:nvSpPr>
      <dsp:spPr>
        <a:xfrm>
          <a:off x="0" y="1688952"/>
          <a:ext cx="6269589"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30353ED4-4A4D-40A2-94FF-7BF9EA93BC39}">
      <dsp:nvSpPr>
        <dsp:cNvPr id="0" name=""/>
        <dsp:cNvSpPr/>
      </dsp:nvSpPr>
      <dsp:spPr>
        <a:xfrm>
          <a:off x="0" y="1688952"/>
          <a:ext cx="6269589" cy="241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Font typeface="Arial" panose="020B0604020202020204" pitchFamily="34" charset="0"/>
            <a:buNone/>
          </a:pPr>
          <a:r>
            <a:rPr lang="en-US" sz="1600" b="1" kern="1200" dirty="0">
              <a:solidFill>
                <a:schemeClr val="bg1"/>
              </a:solidFill>
              <a:latin typeface="Google Sans"/>
            </a:rPr>
            <a:t>Make the most of social media</a:t>
          </a:r>
        </a:p>
      </dsp:txBody>
      <dsp:txXfrm>
        <a:off x="0" y="1688952"/>
        <a:ext cx="6269589" cy="241046"/>
      </dsp:txXfrm>
    </dsp:sp>
    <dsp:sp modelId="{0AB318F5-395F-4C7F-9E51-E3DEFA93370D}">
      <dsp:nvSpPr>
        <dsp:cNvPr id="0" name=""/>
        <dsp:cNvSpPr/>
      </dsp:nvSpPr>
      <dsp:spPr>
        <a:xfrm>
          <a:off x="0" y="1929998"/>
          <a:ext cx="6269589"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7A148F55-54D4-473D-B207-893756B86051}">
      <dsp:nvSpPr>
        <dsp:cNvPr id="0" name=""/>
        <dsp:cNvSpPr/>
      </dsp:nvSpPr>
      <dsp:spPr>
        <a:xfrm>
          <a:off x="0" y="1929998"/>
          <a:ext cx="6269589" cy="241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solidFill>
                <a:schemeClr val="bg1"/>
              </a:solidFill>
              <a:latin typeface="Google Sans"/>
            </a:rPr>
            <a:t>Know your Best Sources for Talent</a:t>
          </a:r>
        </a:p>
      </dsp:txBody>
      <dsp:txXfrm>
        <a:off x="0" y="1929998"/>
        <a:ext cx="6269589" cy="241046"/>
      </dsp:txXfrm>
    </dsp:sp>
    <dsp:sp modelId="{E261B0C0-B04E-4411-956A-A8940135ACF6}">
      <dsp:nvSpPr>
        <dsp:cNvPr id="0" name=""/>
        <dsp:cNvSpPr/>
      </dsp:nvSpPr>
      <dsp:spPr>
        <a:xfrm>
          <a:off x="0" y="2171045"/>
          <a:ext cx="6269589"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1BC187E1-53C7-4781-8275-01EAD2959CDC}">
      <dsp:nvSpPr>
        <dsp:cNvPr id="0" name=""/>
        <dsp:cNvSpPr/>
      </dsp:nvSpPr>
      <dsp:spPr>
        <a:xfrm>
          <a:off x="0" y="2171045"/>
          <a:ext cx="6269589" cy="241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Font typeface="Arial" panose="020B0604020202020204" pitchFamily="34" charset="0"/>
            <a:buNone/>
          </a:pPr>
          <a:r>
            <a:rPr lang="en-US" sz="1600" b="1" kern="1200" dirty="0">
              <a:solidFill>
                <a:schemeClr val="bg1"/>
              </a:solidFill>
              <a:latin typeface="Google Sans"/>
            </a:rPr>
            <a:t>Boost diversity and inclusion</a:t>
          </a:r>
        </a:p>
      </dsp:txBody>
      <dsp:txXfrm>
        <a:off x="0" y="2171045"/>
        <a:ext cx="6269589" cy="241046"/>
      </dsp:txXfrm>
    </dsp:sp>
    <dsp:sp modelId="{E2E1A696-61F3-496B-A0B8-D43149EA6E2D}">
      <dsp:nvSpPr>
        <dsp:cNvPr id="0" name=""/>
        <dsp:cNvSpPr/>
      </dsp:nvSpPr>
      <dsp:spPr>
        <a:xfrm>
          <a:off x="0" y="2412091"/>
          <a:ext cx="6269589"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DF784DFA-3793-4670-ABF7-E42297858B63}">
      <dsp:nvSpPr>
        <dsp:cNvPr id="0" name=""/>
        <dsp:cNvSpPr/>
      </dsp:nvSpPr>
      <dsp:spPr>
        <a:xfrm>
          <a:off x="0" y="2412091"/>
          <a:ext cx="6269589" cy="241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solidFill>
                <a:schemeClr val="bg1"/>
              </a:solidFill>
              <a:latin typeface="Google Sans"/>
            </a:rPr>
            <a:t>Treat your Candidates like Customers!</a:t>
          </a:r>
        </a:p>
      </dsp:txBody>
      <dsp:txXfrm>
        <a:off x="0" y="2412091"/>
        <a:ext cx="6269589" cy="241046"/>
      </dsp:txXfrm>
    </dsp:sp>
    <dsp:sp modelId="{F0BB1661-16DA-4AFB-B318-A5F2577E1332}">
      <dsp:nvSpPr>
        <dsp:cNvPr id="0" name=""/>
        <dsp:cNvSpPr/>
      </dsp:nvSpPr>
      <dsp:spPr>
        <a:xfrm>
          <a:off x="0" y="2653138"/>
          <a:ext cx="6269589"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A7C338A0-5693-4B1F-8CB1-18CD7CBBD8F6}">
      <dsp:nvSpPr>
        <dsp:cNvPr id="0" name=""/>
        <dsp:cNvSpPr/>
      </dsp:nvSpPr>
      <dsp:spPr>
        <a:xfrm>
          <a:off x="0" y="2653138"/>
          <a:ext cx="6269589" cy="241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i="0" kern="1200" dirty="0">
              <a:solidFill>
                <a:schemeClr val="bg1"/>
              </a:solidFill>
              <a:latin typeface="Google Sans"/>
            </a:rPr>
            <a:t>Create a GREAT Candidate Experience</a:t>
          </a:r>
          <a:endParaRPr lang="en-US" sz="1600" b="1" kern="1200" dirty="0">
            <a:solidFill>
              <a:schemeClr val="bg1"/>
            </a:solidFill>
            <a:latin typeface="Google Sans"/>
          </a:endParaRPr>
        </a:p>
      </dsp:txBody>
      <dsp:txXfrm>
        <a:off x="0" y="2653138"/>
        <a:ext cx="6269589" cy="241046"/>
      </dsp:txXfrm>
    </dsp:sp>
    <dsp:sp modelId="{96D2C3BF-7B5C-4850-999A-5617969473C7}">
      <dsp:nvSpPr>
        <dsp:cNvPr id="0" name=""/>
        <dsp:cNvSpPr/>
      </dsp:nvSpPr>
      <dsp:spPr>
        <a:xfrm>
          <a:off x="0" y="2894184"/>
          <a:ext cx="6269589"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1CF507F6-46FA-4C01-99F6-20273E670344}">
      <dsp:nvSpPr>
        <dsp:cNvPr id="0" name=""/>
        <dsp:cNvSpPr/>
      </dsp:nvSpPr>
      <dsp:spPr>
        <a:xfrm>
          <a:off x="0" y="2894184"/>
          <a:ext cx="6269589" cy="241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solidFill>
                <a:schemeClr val="bg1">
                  <a:lumMod val="95000"/>
                </a:schemeClr>
              </a:solidFill>
              <a:latin typeface="Google Sans"/>
            </a:rPr>
            <a:t>Remember that First Impressions Matter!</a:t>
          </a:r>
        </a:p>
      </dsp:txBody>
      <dsp:txXfrm>
        <a:off x="0" y="2894184"/>
        <a:ext cx="6269589" cy="241046"/>
      </dsp:txXfrm>
    </dsp:sp>
    <dsp:sp modelId="{DEF8D16E-0C5E-4E57-8971-23E37797C23D}">
      <dsp:nvSpPr>
        <dsp:cNvPr id="0" name=""/>
        <dsp:cNvSpPr/>
      </dsp:nvSpPr>
      <dsp:spPr>
        <a:xfrm>
          <a:off x="0" y="3135231"/>
          <a:ext cx="6269589"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ABDDAABA-CFFB-44D3-8EDE-A086276EFEC2}">
      <dsp:nvSpPr>
        <dsp:cNvPr id="0" name=""/>
        <dsp:cNvSpPr/>
      </dsp:nvSpPr>
      <dsp:spPr>
        <a:xfrm>
          <a:off x="0" y="3135231"/>
          <a:ext cx="6269589" cy="241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solidFill>
                <a:schemeClr val="bg1"/>
              </a:solidFill>
              <a:latin typeface="Google Sans"/>
            </a:rPr>
            <a:t>Keep it Two-Way …</a:t>
          </a:r>
        </a:p>
      </dsp:txBody>
      <dsp:txXfrm>
        <a:off x="0" y="3135231"/>
        <a:ext cx="6269589" cy="241046"/>
      </dsp:txXfrm>
    </dsp:sp>
    <dsp:sp modelId="{D5A4A20E-4C10-4799-8209-B9C7B642FBB8}">
      <dsp:nvSpPr>
        <dsp:cNvPr id="0" name=""/>
        <dsp:cNvSpPr/>
      </dsp:nvSpPr>
      <dsp:spPr>
        <a:xfrm>
          <a:off x="0" y="3376277"/>
          <a:ext cx="6269589"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8B849E52-EEBC-434F-834E-D9EEA7BCE26E}">
      <dsp:nvSpPr>
        <dsp:cNvPr id="0" name=""/>
        <dsp:cNvSpPr/>
      </dsp:nvSpPr>
      <dsp:spPr>
        <a:xfrm>
          <a:off x="0" y="3376277"/>
          <a:ext cx="6269589" cy="241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i="0" kern="1200" dirty="0">
              <a:solidFill>
                <a:schemeClr val="bg1"/>
              </a:solidFill>
              <a:latin typeface="Google Sans"/>
            </a:rPr>
            <a:t>Have an Actual Conversation</a:t>
          </a:r>
          <a:r>
            <a:rPr lang="en-US" sz="1300" b="1" i="0" kern="1200" dirty="0"/>
            <a:t>! </a:t>
          </a:r>
          <a:endParaRPr lang="en-US" sz="1300" kern="1200" dirty="0"/>
        </a:p>
      </dsp:txBody>
      <dsp:txXfrm>
        <a:off x="0" y="3376277"/>
        <a:ext cx="6269589" cy="241046"/>
      </dsp:txXfrm>
    </dsp:sp>
    <dsp:sp modelId="{7A44CFD5-933F-42F6-B5E6-6175DEBCF2A7}">
      <dsp:nvSpPr>
        <dsp:cNvPr id="0" name=""/>
        <dsp:cNvSpPr/>
      </dsp:nvSpPr>
      <dsp:spPr>
        <a:xfrm>
          <a:off x="0" y="3617324"/>
          <a:ext cx="6269589"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8CDC7CB7-30AD-4A66-AA1C-C99F987595C7}">
      <dsp:nvSpPr>
        <dsp:cNvPr id="0" name=""/>
        <dsp:cNvSpPr/>
      </dsp:nvSpPr>
      <dsp:spPr>
        <a:xfrm>
          <a:off x="0" y="3617324"/>
          <a:ext cx="6269589" cy="241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solidFill>
                <a:schemeClr val="bg1"/>
              </a:solidFill>
              <a:latin typeface="Google Sans"/>
            </a:rPr>
            <a:t>Act QUICKLY to Interview &amp; Extend Offers to Top Talent</a:t>
          </a:r>
        </a:p>
      </dsp:txBody>
      <dsp:txXfrm>
        <a:off x="0" y="3617324"/>
        <a:ext cx="6269589" cy="241046"/>
      </dsp:txXfrm>
    </dsp:sp>
    <dsp:sp modelId="{E54D0EA3-9C42-49FA-843C-D2FE904FC952}">
      <dsp:nvSpPr>
        <dsp:cNvPr id="0" name=""/>
        <dsp:cNvSpPr/>
      </dsp:nvSpPr>
      <dsp:spPr>
        <a:xfrm>
          <a:off x="0" y="3858370"/>
          <a:ext cx="6269589"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12BB98F4-8B00-4922-875A-977AF4D6F7AE}">
      <dsp:nvSpPr>
        <dsp:cNvPr id="0" name=""/>
        <dsp:cNvSpPr/>
      </dsp:nvSpPr>
      <dsp:spPr>
        <a:xfrm>
          <a:off x="0" y="3858370"/>
          <a:ext cx="6269589" cy="241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dirty="0">
              <a:solidFill>
                <a:schemeClr val="bg1"/>
              </a:solidFill>
              <a:latin typeface="Google Sans"/>
            </a:rPr>
            <a:t>Stay in Contact with Quality Candidates</a:t>
          </a:r>
        </a:p>
      </dsp:txBody>
      <dsp:txXfrm>
        <a:off x="0" y="3858370"/>
        <a:ext cx="6269589" cy="24104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9CB880-D6E9-460D-9072-20A0E1EE7962}">
      <dsp:nvSpPr>
        <dsp:cNvPr id="0" name=""/>
        <dsp:cNvSpPr/>
      </dsp:nvSpPr>
      <dsp:spPr>
        <a:xfrm>
          <a:off x="0" y="2223"/>
          <a:ext cx="6482753"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59881C-69F0-4314-8933-8557871B8674}">
      <dsp:nvSpPr>
        <dsp:cNvPr id="0" name=""/>
        <dsp:cNvSpPr/>
      </dsp:nvSpPr>
      <dsp:spPr>
        <a:xfrm>
          <a:off x="0" y="2223"/>
          <a:ext cx="6482753" cy="5755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i="0" kern="1200" dirty="0">
              <a:latin typeface="Google Sans"/>
            </a:rPr>
            <a:t>Improved performance</a:t>
          </a:r>
          <a:endParaRPr lang="en-US" sz="1800" b="1" kern="1200" dirty="0">
            <a:latin typeface="Google Sans"/>
          </a:endParaRPr>
        </a:p>
      </dsp:txBody>
      <dsp:txXfrm>
        <a:off x="0" y="2223"/>
        <a:ext cx="6482753" cy="575581"/>
      </dsp:txXfrm>
    </dsp:sp>
    <dsp:sp modelId="{736F701B-0CDC-4333-87CE-4CA181CD2E76}">
      <dsp:nvSpPr>
        <dsp:cNvPr id="0" name=""/>
        <dsp:cNvSpPr/>
      </dsp:nvSpPr>
      <dsp:spPr>
        <a:xfrm>
          <a:off x="0" y="577804"/>
          <a:ext cx="6482753" cy="0"/>
        </a:xfrm>
        <a:prstGeom prst="line">
          <a:avLst/>
        </a:prstGeom>
        <a:solidFill>
          <a:schemeClr val="accent2">
            <a:hueOff val="-207909"/>
            <a:satOff val="-11990"/>
            <a:lumOff val="1233"/>
            <a:alphaOff val="0"/>
          </a:schemeClr>
        </a:solidFill>
        <a:ln w="12700" cap="flat" cmpd="sng" algn="ctr">
          <a:solidFill>
            <a:schemeClr val="accent2">
              <a:hueOff val="-207909"/>
              <a:satOff val="-11990"/>
              <a:lumOff val="123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7EAA91-4A69-4E58-A535-81F42CE1319E}">
      <dsp:nvSpPr>
        <dsp:cNvPr id="0" name=""/>
        <dsp:cNvSpPr/>
      </dsp:nvSpPr>
      <dsp:spPr>
        <a:xfrm>
          <a:off x="0" y="577804"/>
          <a:ext cx="6476422" cy="11422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0" i="0" kern="1200" dirty="0">
              <a:latin typeface="Google Sans"/>
            </a:rPr>
            <a:t>Good hires are more productive and engaged, which can lead to better overall workplace performance. Top talent can be up to eight times more productive than average. </a:t>
          </a:r>
          <a:endParaRPr lang="en-US" sz="1800" kern="1200" dirty="0">
            <a:latin typeface="Google Sans"/>
          </a:endParaRPr>
        </a:p>
      </dsp:txBody>
      <dsp:txXfrm>
        <a:off x="0" y="577804"/>
        <a:ext cx="6476422" cy="1142292"/>
      </dsp:txXfrm>
    </dsp:sp>
    <dsp:sp modelId="{EF5E83BD-1252-49C3-955B-697DF95076D5}">
      <dsp:nvSpPr>
        <dsp:cNvPr id="0" name=""/>
        <dsp:cNvSpPr/>
      </dsp:nvSpPr>
      <dsp:spPr>
        <a:xfrm>
          <a:off x="0" y="1720097"/>
          <a:ext cx="6482753" cy="0"/>
        </a:xfrm>
        <a:prstGeom prst="line">
          <a:avLst/>
        </a:prstGeom>
        <a:solidFill>
          <a:schemeClr val="accent2">
            <a:hueOff val="-415818"/>
            <a:satOff val="-23979"/>
            <a:lumOff val="2465"/>
            <a:alphaOff val="0"/>
          </a:schemeClr>
        </a:solidFill>
        <a:ln w="12700" cap="flat" cmpd="sng" algn="ctr">
          <a:solidFill>
            <a:schemeClr val="accent2">
              <a:hueOff val="-415818"/>
              <a:satOff val="-23979"/>
              <a:lumOff val="24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9047136-3021-4A6A-B9BC-62115F1A7F55}">
      <dsp:nvSpPr>
        <dsp:cNvPr id="0" name=""/>
        <dsp:cNvSpPr/>
      </dsp:nvSpPr>
      <dsp:spPr>
        <a:xfrm>
          <a:off x="0" y="1720097"/>
          <a:ext cx="6482753" cy="5755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i="0" kern="1200" dirty="0">
              <a:latin typeface="Google Sans"/>
            </a:rPr>
            <a:t>Positive company culture</a:t>
          </a:r>
          <a:endParaRPr lang="en-US" sz="1800" b="1" kern="1200" dirty="0">
            <a:latin typeface="Google Sans"/>
          </a:endParaRPr>
        </a:p>
      </dsp:txBody>
      <dsp:txXfrm>
        <a:off x="0" y="1720097"/>
        <a:ext cx="6482753" cy="575581"/>
      </dsp:txXfrm>
    </dsp:sp>
    <dsp:sp modelId="{872088BE-5429-41CA-82F0-C14D85D5A302}">
      <dsp:nvSpPr>
        <dsp:cNvPr id="0" name=""/>
        <dsp:cNvSpPr/>
      </dsp:nvSpPr>
      <dsp:spPr>
        <a:xfrm>
          <a:off x="0" y="2295678"/>
          <a:ext cx="6482753" cy="0"/>
        </a:xfrm>
        <a:prstGeom prst="line">
          <a:avLst/>
        </a:prstGeom>
        <a:solidFill>
          <a:schemeClr val="accent2">
            <a:hueOff val="-623727"/>
            <a:satOff val="-35969"/>
            <a:lumOff val="3698"/>
            <a:alphaOff val="0"/>
          </a:schemeClr>
        </a:solidFill>
        <a:ln w="12700" cap="flat" cmpd="sng" algn="ctr">
          <a:solidFill>
            <a:schemeClr val="accent2">
              <a:hueOff val="-623727"/>
              <a:satOff val="-35969"/>
              <a:lumOff val="369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37564C-867C-4F9D-9FEB-C004EB398376}">
      <dsp:nvSpPr>
        <dsp:cNvPr id="0" name=""/>
        <dsp:cNvSpPr/>
      </dsp:nvSpPr>
      <dsp:spPr>
        <a:xfrm>
          <a:off x="0" y="2295678"/>
          <a:ext cx="6482753" cy="5755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0" i="0" kern="1200" dirty="0">
              <a:latin typeface="Google Sans"/>
            </a:rPr>
            <a:t>Good hires can help create a positive and productive culture within an organization</a:t>
          </a:r>
          <a:r>
            <a:rPr lang="en-US" sz="1500" b="0" i="0" kern="1200" dirty="0"/>
            <a:t>. </a:t>
          </a:r>
          <a:endParaRPr lang="en-US" sz="1500" kern="1200" dirty="0"/>
        </a:p>
      </dsp:txBody>
      <dsp:txXfrm>
        <a:off x="0" y="2295678"/>
        <a:ext cx="6482753" cy="575581"/>
      </dsp:txXfrm>
    </dsp:sp>
    <dsp:sp modelId="{EDFDE3AE-9C89-4BA5-8848-B092088D08CF}">
      <dsp:nvSpPr>
        <dsp:cNvPr id="0" name=""/>
        <dsp:cNvSpPr/>
      </dsp:nvSpPr>
      <dsp:spPr>
        <a:xfrm>
          <a:off x="0" y="2871260"/>
          <a:ext cx="6482753" cy="0"/>
        </a:xfrm>
        <a:prstGeom prst="line">
          <a:avLst/>
        </a:prstGeom>
        <a:solidFill>
          <a:schemeClr val="accent2">
            <a:hueOff val="-831636"/>
            <a:satOff val="-47959"/>
            <a:lumOff val="4930"/>
            <a:alphaOff val="0"/>
          </a:schemeClr>
        </a:solidFill>
        <a:ln w="12700" cap="flat" cmpd="sng" algn="ctr">
          <a:solidFill>
            <a:schemeClr val="accent2">
              <a:hueOff val="-831636"/>
              <a:satOff val="-47959"/>
              <a:lumOff val="49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98D46A-8E5B-46DE-B273-34DA5A1F031D}">
      <dsp:nvSpPr>
        <dsp:cNvPr id="0" name=""/>
        <dsp:cNvSpPr/>
      </dsp:nvSpPr>
      <dsp:spPr>
        <a:xfrm>
          <a:off x="0" y="2871260"/>
          <a:ext cx="6482753" cy="5755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i="0" kern="1200" dirty="0">
              <a:latin typeface="Google Sans"/>
            </a:rPr>
            <a:t>Improved retention</a:t>
          </a:r>
          <a:endParaRPr lang="en-US" sz="1800" b="1" kern="1200" dirty="0">
            <a:latin typeface="Google Sans"/>
          </a:endParaRPr>
        </a:p>
      </dsp:txBody>
      <dsp:txXfrm>
        <a:off x="0" y="2871260"/>
        <a:ext cx="6482753" cy="575581"/>
      </dsp:txXfrm>
    </dsp:sp>
    <dsp:sp modelId="{5B037489-D822-42DF-BADF-6751D21A8B6B}">
      <dsp:nvSpPr>
        <dsp:cNvPr id="0" name=""/>
        <dsp:cNvSpPr/>
      </dsp:nvSpPr>
      <dsp:spPr>
        <a:xfrm>
          <a:off x="0" y="3446841"/>
          <a:ext cx="6482753" cy="0"/>
        </a:xfrm>
        <a:prstGeom prst="line">
          <a:avLst/>
        </a:prstGeom>
        <a:solidFill>
          <a:schemeClr val="accent2">
            <a:hueOff val="-1039545"/>
            <a:satOff val="-59949"/>
            <a:lumOff val="6163"/>
            <a:alphaOff val="0"/>
          </a:schemeClr>
        </a:solidFill>
        <a:ln w="12700" cap="flat" cmpd="sng" algn="ctr">
          <a:solidFill>
            <a:schemeClr val="accent2">
              <a:hueOff val="-1039545"/>
              <a:satOff val="-59949"/>
              <a:lumOff val="616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6C4910-D575-40A3-9B19-1EF408350331}">
      <dsp:nvSpPr>
        <dsp:cNvPr id="0" name=""/>
        <dsp:cNvSpPr/>
      </dsp:nvSpPr>
      <dsp:spPr>
        <a:xfrm>
          <a:off x="0" y="3446841"/>
          <a:ext cx="6482753" cy="5755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0" i="0" kern="1200" dirty="0">
              <a:latin typeface="Google Sans"/>
            </a:rPr>
            <a:t>Employees who feel like they fit in with their team are more likely to stay with the organization long-term. </a:t>
          </a:r>
          <a:endParaRPr lang="en-US" sz="1800" kern="1200" dirty="0">
            <a:latin typeface="Google Sans"/>
          </a:endParaRPr>
        </a:p>
      </dsp:txBody>
      <dsp:txXfrm>
        <a:off x="0" y="3446841"/>
        <a:ext cx="6482753" cy="575581"/>
      </dsp:txXfrm>
    </dsp:sp>
    <dsp:sp modelId="{5B8015EB-7D72-4370-BA04-9C69003707ED}">
      <dsp:nvSpPr>
        <dsp:cNvPr id="0" name=""/>
        <dsp:cNvSpPr/>
      </dsp:nvSpPr>
      <dsp:spPr>
        <a:xfrm>
          <a:off x="0" y="4022422"/>
          <a:ext cx="6482753" cy="0"/>
        </a:xfrm>
        <a:prstGeom prst="line">
          <a:avLst/>
        </a:prstGeom>
        <a:solidFill>
          <a:schemeClr val="accent2">
            <a:hueOff val="-1247454"/>
            <a:satOff val="-71938"/>
            <a:lumOff val="7395"/>
            <a:alphaOff val="0"/>
          </a:schemeClr>
        </a:solidFill>
        <a:ln w="12700" cap="flat" cmpd="sng" algn="ctr">
          <a:solidFill>
            <a:schemeClr val="accent2">
              <a:hueOff val="-1247454"/>
              <a:satOff val="-71938"/>
              <a:lumOff val="739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7F59EC-F390-4A6F-BFF8-3187263167ED}">
      <dsp:nvSpPr>
        <dsp:cNvPr id="0" name=""/>
        <dsp:cNvSpPr/>
      </dsp:nvSpPr>
      <dsp:spPr>
        <a:xfrm>
          <a:off x="0" y="4022422"/>
          <a:ext cx="6482753" cy="5755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0" i="0" kern="1200" dirty="0">
              <a:latin typeface="Google Sans"/>
            </a:rPr>
            <a:t>An effective recruitment and selection process can help reduce attrition. </a:t>
          </a:r>
          <a:endParaRPr lang="en-US" sz="1800" kern="1200" dirty="0">
            <a:latin typeface="Google Sans"/>
          </a:endParaRPr>
        </a:p>
      </dsp:txBody>
      <dsp:txXfrm>
        <a:off x="0" y="4022422"/>
        <a:ext cx="6482753" cy="575581"/>
      </dsp:txXfrm>
    </dsp:sp>
    <dsp:sp modelId="{2B2EF35C-AAE9-44D2-B43C-0B1E9A511FC5}">
      <dsp:nvSpPr>
        <dsp:cNvPr id="0" name=""/>
        <dsp:cNvSpPr/>
      </dsp:nvSpPr>
      <dsp:spPr>
        <a:xfrm>
          <a:off x="0" y="4598004"/>
          <a:ext cx="6482753"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8720CF-B483-4A09-9932-E7F83E6B6296}">
      <dsp:nvSpPr>
        <dsp:cNvPr id="0" name=""/>
        <dsp:cNvSpPr/>
      </dsp:nvSpPr>
      <dsp:spPr>
        <a:xfrm>
          <a:off x="0" y="4598004"/>
          <a:ext cx="6482753" cy="5755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0" i="0" kern="1200" dirty="0">
              <a:latin typeface="Google Sans"/>
            </a:rPr>
            <a:t>An effective recruitment and selection process can improve a company's bottom line. </a:t>
          </a:r>
          <a:endParaRPr lang="en-US" sz="1800" kern="1200" dirty="0">
            <a:latin typeface="Google Sans"/>
          </a:endParaRPr>
        </a:p>
      </dsp:txBody>
      <dsp:txXfrm>
        <a:off x="0" y="4598004"/>
        <a:ext cx="6482753" cy="57558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B2DB4F-C7D6-6E9D-3AF0-EBCB07C745F8}"/>
              </a:ext>
            </a:extLst>
          </p:cNvPr>
          <p:cNvSpPr>
            <a:spLocks noGrp="1"/>
          </p:cNvSpPr>
          <p:nvPr>
            <p:ph type="ctrTitle" hasCustomPrompt="1"/>
          </p:nvPr>
        </p:nvSpPr>
        <p:spPr>
          <a:xfrm>
            <a:off x="3107910" y="609381"/>
            <a:ext cx="7560090" cy="2123658"/>
          </a:xfrm>
        </p:spPr>
        <p:txBody>
          <a:bodyPr anchor="t"/>
          <a:lstStyle>
            <a:lvl1pPr algn="l">
              <a:defRPr sz="6000">
                <a:solidFill>
                  <a:schemeClr val="bg1"/>
                </a:solidFill>
              </a:defRPr>
            </a:lvl1pPr>
          </a:lstStyle>
          <a:p>
            <a:r>
              <a:rPr lang="en-US" dirty="0"/>
              <a:t>Title </a:t>
            </a:r>
          </a:p>
        </p:txBody>
      </p:sp>
      <p:sp>
        <p:nvSpPr>
          <p:cNvPr id="3" name="Subtitle 2">
            <a:extLst>
              <a:ext uri="{FF2B5EF4-FFF2-40B4-BE49-F238E27FC236}">
                <a16:creationId xmlns:a16="http://schemas.microsoft.com/office/drawing/2014/main" id="{C64BC123-A4C7-ECC2-42C4-CCB455ABDF3F}"/>
              </a:ext>
            </a:extLst>
          </p:cNvPr>
          <p:cNvSpPr>
            <a:spLocks noGrp="1"/>
          </p:cNvSpPr>
          <p:nvPr>
            <p:ph type="subTitle" idx="1" hasCustomPrompt="1"/>
          </p:nvPr>
        </p:nvSpPr>
        <p:spPr>
          <a:xfrm>
            <a:off x="3107910" y="3406422"/>
            <a:ext cx="7560090" cy="624840"/>
          </a:xfrm>
        </p:spPr>
        <p:txBody>
          <a:bodyPr/>
          <a:lstStyle>
            <a:lvl1pPr marL="0" indent="0" algn="l">
              <a:buNone/>
              <a:defRPr sz="24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Title</a:t>
            </a:r>
          </a:p>
        </p:txBody>
      </p:sp>
      <p:sp>
        <p:nvSpPr>
          <p:cNvPr id="4" name="Date Placeholder 3">
            <a:extLst>
              <a:ext uri="{FF2B5EF4-FFF2-40B4-BE49-F238E27FC236}">
                <a16:creationId xmlns:a16="http://schemas.microsoft.com/office/drawing/2014/main" id="{1069481C-7876-71CA-AD69-5D08E41E241E}"/>
              </a:ext>
            </a:extLst>
          </p:cNvPr>
          <p:cNvSpPr>
            <a:spLocks noGrp="1"/>
          </p:cNvSpPr>
          <p:nvPr>
            <p:ph type="dt" sz="half" idx="10"/>
          </p:nvPr>
        </p:nvSpPr>
        <p:spPr/>
        <p:txBody>
          <a:bodyPr/>
          <a:lstStyle/>
          <a:p>
            <a:fld id="{72BAC632-4C28-F24D-82CB-5300290A60E8}" type="datetimeFigureOut">
              <a:rPr lang="en-US" smtClean="0"/>
              <a:t>11/2/2024</a:t>
            </a:fld>
            <a:endParaRPr lang="en-US" dirty="0"/>
          </a:p>
        </p:txBody>
      </p:sp>
      <p:sp>
        <p:nvSpPr>
          <p:cNvPr id="5" name="Footer Placeholder 4">
            <a:extLst>
              <a:ext uri="{FF2B5EF4-FFF2-40B4-BE49-F238E27FC236}">
                <a16:creationId xmlns:a16="http://schemas.microsoft.com/office/drawing/2014/main" id="{DF085B79-7724-EFB0-6DC0-78B4D6BFA53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0665D73-BA0A-D003-B206-5D9A7A438B18}"/>
              </a:ext>
            </a:extLst>
          </p:cNvPr>
          <p:cNvSpPr>
            <a:spLocks noGrp="1"/>
          </p:cNvSpPr>
          <p:nvPr>
            <p:ph type="sldNum" sz="quarter" idx="12"/>
          </p:nvPr>
        </p:nvSpPr>
        <p:spPr/>
        <p:txBody>
          <a:bodyPr/>
          <a:lstStyle/>
          <a:p>
            <a:fld id="{D7760F21-D1F8-B043-B290-9B0E001E8005}" type="slidenum">
              <a:rPr lang="en-US" smtClean="0"/>
              <a:t>‹#›</a:t>
            </a:fld>
            <a:endParaRPr lang="en-US" dirty="0"/>
          </a:p>
        </p:txBody>
      </p:sp>
      <p:sp>
        <p:nvSpPr>
          <p:cNvPr id="14" name="Picture Placeholder 13">
            <a:extLst>
              <a:ext uri="{FF2B5EF4-FFF2-40B4-BE49-F238E27FC236}">
                <a16:creationId xmlns:a16="http://schemas.microsoft.com/office/drawing/2014/main" id="{2CEF20D1-1245-D8D8-4078-78135D97A6A6}"/>
              </a:ext>
              <a:ext uri="{C183D7F6-B498-43B3-948B-1728B52AA6E4}">
                <adec:decorative xmlns:adec="http://schemas.microsoft.com/office/drawing/2017/decorative" val="1"/>
              </a:ext>
            </a:extLst>
          </p:cNvPr>
          <p:cNvSpPr>
            <a:spLocks noGrp="1"/>
          </p:cNvSpPr>
          <p:nvPr>
            <p:ph type="pic" sz="quarter" idx="13" hasCustomPrompt="1"/>
          </p:nvPr>
        </p:nvSpPr>
        <p:spPr>
          <a:xfrm>
            <a:off x="329693" y="4497959"/>
            <a:ext cx="4608322" cy="1525586"/>
          </a:xfrm>
        </p:spPr>
        <p:txBody>
          <a:bodyPr/>
          <a:lstStyle>
            <a:lvl1pPr marL="0" indent="0">
              <a:buNone/>
              <a:defRPr/>
            </a:lvl1pPr>
          </a:lstStyle>
          <a:p>
            <a:r>
              <a:rPr lang="en-US" dirty="0"/>
              <a:t>Department Logo 900 x 300</a:t>
            </a:r>
          </a:p>
        </p:txBody>
      </p:sp>
    </p:spTree>
    <p:extLst>
      <p:ext uri="{BB962C8B-B14F-4D97-AF65-F5344CB8AC3E}">
        <p14:creationId xmlns:p14="http://schemas.microsoft.com/office/powerpoint/2010/main" val="2706184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59520-578B-B4B0-EC7B-D894EA77B23D}"/>
              </a:ext>
            </a:extLst>
          </p:cNvPr>
          <p:cNvSpPr>
            <a:spLocks noGrp="1"/>
          </p:cNvSpPr>
          <p:nvPr>
            <p:ph type="title"/>
          </p:nvPr>
        </p:nvSpPr>
        <p:spPr>
          <a:xfrm>
            <a:off x="4178595" y="606704"/>
            <a:ext cx="6873718" cy="1387475"/>
          </a:xfrm>
        </p:spPr>
        <p:txBody>
          <a:bodyPr>
            <a:normAutofit/>
          </a:bodyPr>
          <a:lstStyle>
            <a:lvl1pPr>
              <a:defRPr sz="4000">
                <a:solidFill>
                  <a:srgbClr val="00406F"/>
                </a:solidFill>
              </a:defRPr>
            </a:lvl1pPr>
          </a:lstStyle>
          <a:p>
            <a:r>
              <a:rPr lang="en-US"/>
              <a:t>Click to edit Master title style</a:t>
            </a:r>
            <a:endParaRPr lang="en-US" dirty="0"/>
          </a:p>
        </p:txBody>
      </p:sp>
      <p:sp>
        <p:nvSpPr>
          <p:cNvPr id="7" name="Picture Placeholder 7">
            <a:extLst>
              <a:ext uri="{FF2B5EF4-FFF2-40B4-BE49-F238E27FC236}">
                <a16:creationId xmlns:a16="http://schemas.microsoft.com/office/drawing/2014/main" id="{0AC55E79-E720-DE89-A39A-BF9D1C775C0C}"/>
              </a:ext>
              <a:ext uri="{C183D7F6-B498-43B3-948B-1728B52AA6E4}">
                <adec:decorative xmlns:adec="http://schemas.microsoft.com/office/drawing/2017/decorative" val="1"/>
              </a:ext>
            </a:extLst>
          </p:cNvPr>
          <p:cNvSpPr>
            <a:spLocks noGrp="1"/>
          </p:cNvSpPr>
          <p:nvPr>
            <p:ph type="pic" sz="quarter" idx="13" hasCustomPrompt="1"/>
          </p:nvPr>
        </p:nvSpPr>
        <p:spPr>
          <a:xfrm>
            <a:off x="1006475" y="847725"/>
            <a:ext cx="2476500" cy="904875"/>
          </a:xfrm>
        </p:spPr>
        <p:txBody>
          <a:bodyPr/>
          <a:lstStyle>
            <a:lvl1pPr marL="0" indent="0">
              <a:buFontTx/>
              <a:buNone/>
              <a:defRPr sz="20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Department Logo 900X300</a:t>
            </a:r>
          </a:p>
          <a:p>
            <a:endParaRPr lang="en-US" dirty="0"/>
          </a:p>
        </p:txBody>
      </p:sp>
      <p:sp>
        <p:nvSpPr>
          <p:cNvPr id="3" name="Content Placeholder 2">
            <a:extLst>
              <a:ext uri="{FF2B5EF4-FFF2-40B4-BE49-F238E27FC236}">
                <a16:creationId xmlns:a16="http://schemas.microsoft.com/office/drawing/2014/main" id="{CED8BD52-692C-9858-9299-660EE2E2976A}"/>
              </a:ext>
            </a:extLst>
          </p:cNvPr>
          <p:cNvSpPr>
            <a:spLocks noGrp="1"/>
          </p:cNvSpPr>
          <p:nvPr>
            <p:ph idx="1"/>
          </p:nvPr>
        </p:nvSpPr>
        <p:spPr>
          <a:xfrm>
            <a:off x="1006448" y="2325757"/>
            <a:ext cx="10045865" cy="3851206"/>
          </a:xfrm>
          <a:solidFill>
            <a:schemeClr val="bg1"/>
          </a:solidFill>
        </p:spPr>
        <p:txBody>
          <a:bodyPr/>
          <a:lstStyle>
            <a:lvl1pPr marL="0" indent="0">
              <a:buNone/>
              <a:defRPr>
                <a:solidFill>
                  <a:srgbClr val="00406F"/>
                </a:solidFill>
              </a:defRPr>
            </a:lvl1pPr>
            <a:lvl2pPr marL="457200" indent="0">
              <a:buNone/>
              <a:defRPr>
                <a:solidFill>
                  <a:srgbClr val="00406F"/>
                </a:solidFill>
              </a:defRPr>
            </a:lvl2pPr>
            <a:lvl3pPr marL="914400" indent="0">
              <a:buNone/>
              <a:defRPr>
                <a:solidFill>
                  <a:srgbClr val="00406F"/>
                </a:solidFill>
              </a:defRPr>
            </a:lvl3pPr>
            <a:lvl4pPr marL="1371600" indent="0">
              <a:buNone/>
              <a:defRPr>
                <a:solidFill>
                  <a:srgbClr val="00406F"/>
                </a:solidFill>
              </a:defRPr>
            </a:lvl4pPr>
            <a:lvl5pPr marL="1828800" indent="0">
              <a:buNone/>
              <a:defRPr>
                <a:solidFill>
                  <a:srgbClr val="00406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9E25934-4EB1-2ED3-10FC-764C2610DA65}"/>
              </a:ext>
            </a:extLst>
          </p:cNvPr>
          <p:cNvSpPr>
            <a:spLocks noGrp="1"/>
          </p:cNvSpPr>
          <p:nvPr>
            <p:ph type="dt" sz="half" idx="10"/>
          </p:nvPr>
        </p:nvSpPr>
        <p:spPr/>
        <p:txBody>
          <a:bodyPr/>
          <a:lstStyle>
            <a:lvl1pPr>
              <a:defRPr>
                <a:solidFill>
                  <a:srgbClr val="00406F"/>
                </a:solidFill>
              </a:defRPr>
            </a:lvl1pPr>
          </a:lstStyle>
          <a:p>
            <a:fld id="{72BAC632-4C28-F24D-82CB-5300290A60E8}" type="datetimeFigureOut">
              <a:rPr lang="en-US" smtClean="0"/>
              <a:pPr/>
              <a:t>11/2/2024</a:t>
            </a:fld>
            <a:endParaRPr lang="en-US" dirty="0"/>
          </a:p>
        </p:txBody>
      </p:sp>
      <p:sp>
        <p:nvSpPr>
          <p:cNvPr id="5" name="Footer Placeholder 4">
            <a:extLst>
              <a:ext uri="{FF2B5EF4-FFF2-40B4-BE49-F238E27FC236}">
                <a16:creationId xmlns:a16="http://schemas.microsoft.com/office/drawing/2014/main" id="{CA6869C5-7371-8D96-2793-275E081B6147}"/>
              </a:ext>
            </a:extLst>
          </p:cNvPr>
          <p:cNvSpPr>
            <a:spLocks noGrp="1"/>
          </p:cNvSpPr>
          <p:nvPr>
            <p:ph type="ftr" sz="quarter" idx="11"/>
          </p:nvPr>
        </p:nvSpPr>
        <p:spPr/>
        <p:txBody>
          <a:bodyPr/>
          <a:lstStyle>
            <a:lvl1pPr>
              <a:defRPr>
                <a:solidFill>
                  <a:srgbClr val="00406F"/>
                </a:solidFill>
              </a:defRPr>
            </a:lvl1pPr>
          </a:lstStyle>
          <a:p>
            <a:endParaRPr lang="en-US" dirty="0"/>
          </a:p>
        </p:txBody>
      </p:sp>
      <p:sp>
        <p:nvSpPr>
          <p:cNvPr id="6" name="Slide Number Placeholder 5">
            <a:extLst>
              <a:ext uri="{FF2B5EF4-FFF2-40B4-BE49-F238E27FC236}">
                <a16:creationId xmlns:a16="http://schemas.microsoft.com/office/drawing/2014/main" id="{29E4020A-4C50-8678-009E-50BEF9A3B641}"/>
              </a:ext>
            </a:extLst>
          </p:cNvPr>
          <p:cNvSpPr>
            <a:spLocks noGrp="1"/>
          </p:cNvSpPr>
          <p:nvPr>
            <p:ph type="sldNum" sz="quarter" idx="12"/>
          </p:nvPr>
        </p:nvSpPr>
        <p:spPr/>
        <p:txBody>
          <a:bodyPr/>
          <a:lstStyle>
            <a:lvl1pPr>
              <a:defRPr>
                <a:solidFill>
                  <a:srgbClr val="00406F"/>
                </a:solidFill>
              </a:defRPr>
            </a:lvl1pPr>
          </a:lstStyle>
          <a:p>
            <a:fld id="{D7760F21-D1F8-B043-B290-9B0E001E8005}" type="slidenum">
              <a:rPr lang="en-US" smtClean="0"/>
              <a:pPr/>
              <a:t>‹#›</a:t>
            </a:fld>
            <a:endParaRPr lang="en-US" dirty="0"/>
          </a:p>
        </p:txBody>
      </p:sp>
    </p:spTree>
    <p:extLst>
      <p:ext uri="{BB962C8B-B14F-4D97-AF65-F5344CB8AC3E}">
        <p14:creationId xmlns:p14="http://schemas.microsoft.com/office/powerpoint/2010/main" val="3782575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42D5D-468E-6691-0083-E0C5639F64C2}"/>
              </a:ext>
            </a:extLst>
          </p:cNvPr>
          <p:cNvSpPr>
            <a:spLocks noGrp="1"/>
          </p:cNvSpPr>
          <p:nvPr>
            <p:ph type="title"/>
          </p:nvPr>
        </p:nvSpPr>
        <p:spPr>
          <a:xfrm>
            <a:off x="1176406" y="1917363"/>
            <a:ext cx="10515600" cy="1602961"/>
          </a:xfrm>
        </p:spPr>
        <p:txBody>
          <a:bodyPr anchor="t">
            <a:normAutofit/>
          </a:bodyPr>
          <a:lstStyle>
            <a:lvl1pPr>
              <a:defRPr sz="4800">
                <a:solidFill>
                  <a:srgbClr val="00406F"/>
                </a:solidFill>
              </a:defRPr>
            </a:lvl1pPr>
          </a:lstStyle>
          <a:p>
            <a:r>
              <a:rPr lang="en-US"/>
              <a:t>Click to edit Master title style</a:t>
            </a:r>
            <a:endParaRPr lang="en-US" dirty="0"/>
          </a:p>
        </p:txBody>
      </p:sp>
      <p:sp>
        <p:nvSpPr>
          <p:cNvPr id="7" name="Picture Placeholder 7">
            <a:extLst>
              <a:ext uri="{FF2B5EF4-FFF2-40B4-BE49-F238E27FC236}">
                <a16:creationId xmlns:a16="http://schemas.microsoft.com/office/drawing/2014/main" id="{ABE6301E-8E93-02BE-F0EB-6B0D5D19E83C}"/>
              </a:ext>
              <a:ext uri="{C183D7F6-B498-43B3-948B-1728B52AA6E4}">
                <adec:decorative xmlns:adec="http://schemas.microsoft.com/office/drawing/2017/decorative" val="1"/>
              </a:ext>
            </a:extLst>
          </p:cNvPr>
          <p:cNvSpPr>
            <a:spLocks noGrp="1"/>
          </p:cNvSpPr>
          <p:nvPr>
            <p:ph type="pic" sz="quarter" idx="13" hasCustomPrompt="1"/>
          </p:nvPr>
        </p:nvSpPr>
        <p:spPr>
          <a:xfrm>
            <a:off x="1006475" y="847725"/>
            <a:ext cx="2476500" cy="904875"/>
          </a:xfrm>
        </p:spPr>
        <p:txBody>
          <a:bodyPr/>
          <a:lstStyle>
            <a:lvl1pPr marL="0" indent="0">
              <a:buFontTx/>
              <a:buNone/>
              <a:defRPr sz="20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Department Logo 900X300</a:t>
            </a:r>
          </a:p>
          <a:p>
            <a:endParaRPr lang="en-US" dirty="0"/>
          </a:p>
        </p:txBody>
      </p:sp>
      <p:sp>
        <p:nvSpPr>
          <p:cNvPr id="3" name="Text Placeholder 2">
            <a:extLst>
              <a:ext uri="{FF2B5EF4-FFF2-40B4-BE49-F238E27FC236}">
                <a16:creationId xmlns:a16="http://schemas.microsoft.com/office/drawing/2014/main" id="{FE63DF2E-C37E-821C-FE24-06605F414FD9}"/>
              </a:ext>
            </a:extLst>
          </p:cNvPr>
          <p:cNvSpPr>
            <a:spLocks noGrp="1"/>
          </p:cNvSpPr>
          <p:nvPr>
            <p:ph type="body" idx="1"/>
          </p:nvPr>
        </p:nvSpPr>
        <p:spPr>
          <a:xfrm>
            <a:off x="1176406" y="3850929"/>
            <a:ext cx="10515600" cy="2158932"/>
          </a:xfrm>
        </p:spPr>
        <p:txBody>
          <a:bodyPr/>
          <a:lstStyle>
            <a:lvl1pPr marL="0" indent="0">
              <a:buNone/>
              <a:defRPr sz="2400">
                <a:solidFill>
                  <a:srgbClr val="00406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78E94B8-E368-C0C9-EFF3-95D902F308D1}"/>
              </a:ext>
            </a:extLst>
          </p:cNvPr>
          <p:cNvSpPr>
            <a:spLocks noGrp="1"/>
          </p:cNvSpPr>
          <p:nvPr>
            <p:ph type="dt" sz="half" idx="10"/>
          </p:nvPr>
        </p:nvSpPr>
        <p:spPr/>
        <p:txBody>
          <a:bodyPr/>
          <a:lstStyle>
            <a:lvl1pPr>
              <a:defRPr>
                <a:solidFill>
                  <a:srgbClr val="00406F"/>
                </a:solidFill>
              </a:defRPr>
            </a:lvl1pPr>
          </a:lstStyle>
          <a:p>
            <a:fld id="{72BAC632-4C28-F24D-82CB-5300290A60E8}" type="datetimeFigureOut">
              <a:rPr lang="en-US" smtClean="0"/>
              <a:pPr/>
              <a:t>11/2/2024</a:t>
            </a:fld>
            <a:endParaRPr lang="en-US" dirty="0"/>
          </a:p>
        </p:txBody>
      </p:sp>
      <p:sp>
        <p:nvSpPr>
          <p:cNvPr id="5" name="Footer Placeholder 4">
            <a:extLst>
              <a:ext uri="{FF2B5EF4-FFF2-40B4-BE49-F238E27FC236}">
                <a16:creationId xmlns:a16="http://schemas.microsoft.com/office/drawing/2014/main" id="{A36C47F6-113E-05E2-BBC1-C5B8650A9710}"/>
              </a:ext>
            </a:extLst>
          </p:cNvPr>
          <p:cNvSpPr>
            <a:spLocks noGrp="1"/>
          </p:cNvSpPr>
          <p:nvPr>
            <p:ph type="ftr" sz="quarter" idx="11"/>
          </p:nvPr>
        </p:nvSpPr>
        <p:spPr/>
        <p:txBody>
          <a:bodyPr/>
          <a:lstStyle>
            <a:lvl1pPr>
              <a:defRPr>
                <a:solidFill>
                  <a:srgbClr val="00406F"/>
                </a:solidFill>
              </a:defRPr>
            </a:lvl1pPr>
          </a:lstStyle>
          <a:p>
            <a:endParaRPr lang="en-US" dirty="0"/>
          </a:p>
        </p:txBody>
      </p:sp>
      <p:sp>
        <p:nvSpPr>
          <p:cNvPr id="6" name="Slide Number Placeholder 5">
            <a:extLst>
              <a:ext uri="{FF2B5EF4-FFF2-40B4-BE49-F238E27FC236}">
                <a16:creationId xmlns:a16="http://schemas.microsoft.com/office/drawing/2014/main" id="{D88792A5-AE1F-2FBE-F806-842CEAF3B12B}"/>
              </a:ext>
            </a:extLst>
          </p:cNvPr>
          <p:cNvSpPr>
            <a:spLocks noGrp="1"/>
          </p:cNvSpPr>
          <p:nvPr>
            <p:ph type="sldNum" sz="quarter" idx="12"/>
          </p:nvPr>
        </p:nvSpPr>
        <p:spPr/>
        <p:txBody>
          <a:bodyPr/>
          <a:lstStyle>
            <a:lvl1pPr>
              <a:defRPr>
                <a:solidFill>
                  <a:srgbClr val="00406F"/>
                </a:solidFill>
              </a:defRPr>
            </a:lvl1pPr>
          </a:lstStyle>
          <a:p>
            <a:fld id="{D7760F21-D1F8-B043-B290-9B0E001E8005}" type="slidenum">
              <a:rPr lang="en-US" smtClean="0"/>
              <a:pPr/>
              <a:t>‹#›</a:t>
            </a:fld>
            <a:endParaRPr lang="en-US" dirty="0"/>
          </a:p>
        </p:txBody>
      </p:sp>
    </p:spTree>
    <p:extLst>
      <p:ext uri="{BB962C8B-B14F-4D97-AF65-F5344CB8AC3E}">
        <p14:creationId xmlns:p14="http://schemas.microsoft.com/office/powerpoint/2010/main" val="4293037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0154B-2AAC-E209-2580-2686EAC7882C}"/>
              </a:ext>
            </a:extLst>
          </p:cNvPr>
          <p:cNvSpPr>
            <a:spLocks noGrp="1"/>
          </p:cNvSpPr>
          <p:nvPr>
            <p:ph type="title"/>
          </p:nvPr>
        </p:nvSpPr>
        <p:spPr>
          <a:xfrm>
            <a:off x="4038600" y="664920"/>
            <a:ext cx="7315200" cy="1270484"/>
          </a:xfrm>
        </p:spPr>
        <p:txBody>
          <a:bodyPr>
            <a:normAutofit/>
          </a:bodyPr>
          <a:lstStyle>
            <a:lvl1pPr>
              <a:defRPr sz="4000">
                <a:solidFill>
                  <a:srgbClr val="00406F"/>
                </a:solidFill>
              </a:defRPr>
            </a:lvl1pPr>
          </a:lstStyle>
          <a:p>
            <a:r>
              <a:rPr lang="en-US"/>
              <a:t>Click to edit Master title style</a:t>
            </a:r>
            <a:endParaRPr lang="en-US" dirty="0"/>
          </a:p>
        </p:txBody>
      </p:sp>
      <p:sp>
        <p:nvSpPr>
          <p:cNvPr id="7" name="Picture Placeholder 7">
            <a:extLst>
              <a:ext uri="{FF2B5EF4-FFF2-40B4-BE49-F238E27FC236}">
                <a16:creationId xmlns:a16="http://schemas.microsoft.com/office/drawing/2014/main" id="{8C3FBB89-AC52-2C1C-B681-06742B2FC178}"/>
              </a:ext>
              <a:ext uri="{C183D7F6-B498-43B3-948B-1728B52AA6E4}">
                <adec:decorative xmlns:adec="http://schemas.microsoft.com/office/drawing/2017/decorative" val="1"/>
              </a:ext>
            </a:extLst>
          </p:cNvPr>
          <p:cNvSpPr>
            <a:spLocks noGrp="1"/>
          </p:cNvSpPr>
          <p:nvPr>
            <p:ph type="pic" sz="quarter" idx="13" hasCustomPrompt="1"/>
          </p:nvPr>
        </p:nvSpPr>
        <p:spPr>
          <a:xfrm>
            <a:off x="1006475" y="847725"/>
            <a:ext cx="2476500" cy="904875"/>
          </a:xfrm>
        </p:spPr>
        <p:txBody>
          <a:bodyPr/>
          <a:lstStyle>
            <a:lvl1pPr marL="0" indent="0">
              <a:buFontTx/>
              <a:buNone/>
              <a:defRPr sz="20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Department Logo 900X300</a:t>
            </a:r>
          </a:p>
          <a:p>
            <a:endParaRPr lang="en-US" dirty="0"/>
          </a:p>
        </p:txBody>
      </p:sp>
      <p:sp>
        <p:nvSpPr>
          <p:cNvPr id="3" name="Content Placeholder 2">
            <a:extLst>
              <a:ext uri="{FF2B5EF4-FFF2-40B4-BE49-F238E27FC236}">
                <a16:creationId xmlns:a16="http://schemas.microsoft.com/office/drawing/2014/main" id="{301BB433-29EA-C27F-9605-DE343E3759BC}"/>
              </a:ext>
            </a:extLst>
          </p:cNvPr>
          <p:cNvSpPr>
            <a:spLocks noGrp="1"/>
          </p:cNvSpPr>
          <p:nvPr>
            <p:ph sz="half" idx="1"/>
          </p:nvPr>
        </p:nvSpPr>
        <p:spPr>
          <a:xfrm>
            <a:off x="838200" y="2205621"/>
            <a:ext cx="5181600" cy="3856384"/>
          </a:xfrm>
        </p:spPr>
        <p:txBody>
          <a:bodyPr/>
          <a:lstStyle>
            <a:lvl1pPr marL="0" indent="0">
              <a:buNone/>
              <a:defRPr/>
            </a:lvl1pPr>
            <a:lvl2pPr marL="457200" indent="0">
              <a:buNone/>
              <a:defRPr>
                <a:solidFill>
                  <a:srgbClr val="2F749B"/>
                </a:solidFill>
              </a:defRPr>
            </a:lvl2pPr>
            <a:lvl3pPr marL="914400" indent="0">
              <a:buFont typeface="Arial" panose="020B0604020202020204" pitchFamily="34" charset="0"/>
              <a:buNone/>
              <a:defRPr>
                <a:solidFill>
                  <a:srgbClr val="2F749B"/>
                </a:solidFill>
              </a:defRPr>
            </a:lvl3pPr>
            <a:lvl4pPr marL="1371600" indent="0">
              <a:buNone/>
              <a:defRPr>
                <a:solidFill>
                  <a:srgbClr val="2F749B"/>
                </a:solidFill>
              </a:defRPr>
            </a:lvl4pPr>
            <a:lvl5pPr marL="1828800" indent="0">
              <a:buNone/>
              <a:defRPr>
                <a:solidFill>
                  <a:srgbClr val="2F749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55873FE4-B137-AE74-20AD-234DE38BE74C}"/>
              </a:ext>
            </a:extLst>
          </p:cNvPr>
          <p:cNvSpPr>
            <a:spLocks noGrp="1"/>
          </p:cNvSpPr>
          <p:nvPr>
            <p:ph sz="half" idx="2"/>
          </p:nvPr>
        </p:nvSpPr>
        <p:spPr>
          <a:xfrm>
            <a:off x="6172200" y="2205621"/>
            <a:ext cx="5181600" cy="3856384"/>
          </a:xfrm>
        </p:spPr>
        <p:txBody>
          <a:bodyPr/>
          <a:lstStyle>
            <a:lvl1pPr marL="0" indent="0">
              <a:buNone/>
              <a:defRPr/>
            </a:lvl1pPr>
            <a:lvl2pPr marL="457200" indent="0">
              <a:buNone/>
              <a:defRPr>
                <a:solidFill>
                  <a:srgbClr val="2F749B"/>
                </a:solidFill>
              </a:defRPr>
            </a:lvl2pPr>
            <a:lvl3pPr marL="914400" indent="0">
              <a:buNone/>
              <a:defRPr>
                <a:solidFill>
                  <a:srgbClr val="2F749B"/>
                </a:solidFill>
              </a:defRPr>
            </a:lvl3pPr>
            <a:lvl4pPr marL="1371600" indent="0">
              <a:buNone/>
              <a:defRPr>
                <a:solidFill>
                  <a:srgbClr val="2F749B"/>
                </a:solidFill>
              </a:defRPr>
            </a:lvl4pPr>
            <a:lvl5pPr marL="1828800" indent="0">
              <a:buNone/>
              <a:defRPr>
                <a:solidFill>
                  <a:srgbClr val="2F749B"/>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Date Placeholder 4">
            <a:extLst>
              <a:ext uri="{FF2B5EF4-FFF2-40B4-BE49-F238E27FC236}">
                <a16:creationId xmlns:a16="http://schemas.microsoft.com/office/drawing/2014/main" id="{0A8B01CC-2D5C-370C-1A72-22D5C8C7470A}"/>
              </a:ext>
            </a:extLst>
          </p:cNvPr>
          <p:cNvSpPr>
            <a:spLocks noGrp="1"/>
          </p:cNvSpPr>
          <p:nvPr>
            <p:ph type="dt" sz="half" idx="10"/>
          </p:nvPr>
        </p:nvSpPr>
        <p:spPr>
          <a:xfrm>
            <a:off x="921328" y="6457950"/>
            <a:ext cx="2743200" cy="365125"/>
          </a:xfrm>
        </p:spPr>
        <p:txBody>
          <a:bodyPr/>
          <a:lstStyle/>
          <a:p>
            <a:fld id="{72BAC632-4C28-F24D-82CB-5300290A60E8}" type="datetimeFigureOut">
              <a:rPr lang="en-US" smtClean="0"/>
              <a:t>11/2/2024</a:t>
            </a:fld>
            <a:endParaRPr lang="en-US" dirty="0"/>
          </a:p>
        </p:txBody>
      </p:sp>
      <p:sp>
        <p:nvSpPr>
          <p:cNvPr id="13" name="Footer Placeholder 5">
            <a:extLst>
              <a:ext uri="{FF2B5EF4-FFF2-40B4-BE49-F238E27FC236}">
                <a16:creationId xmlns:a16="http://schemas.microsoft.com/office/drawing/2014/main" id="{36C97088-4238-0A64-DF4D-92645FC3E4D2}"/>
              </a:ext>
            </a:extLst>
          </p:cNvPr>
          <p:cNvSpPr>
            <a:spLocks noGrp="1"/>
          </p:cNvSpPr>
          <p:nvPr>
            <p:ph type="ftr" sz="quarter" idx="11"/>
          </p:nvPr>
        </p:nvSpPr>
        <p:spPr>
          <a:xfrm>
            <a:off x="4038600" y="6457950"/>
            <a:ext cx="4114800" cy="365125"/>
          </a:xfrm>
        </p:spPr>
        <p:txBody>
          <a:bodyPr/>
          <a:lstStyle/>
          <a:p>
            <a:endParaRPr lang="en-US" dirty="0"/>
          </a:p>
        </p:txBody>
      </p:sp>
      <p:sp>
        <p:nvSpPr>
          <p:cNvPr id="14" name="Slide Number Placeholder 6">
            <a:extLst>
              <a:ext uri="{FF2B5EF4-FFF2-40B4-BE49-F238E27FC236}">
                <a16:creationId xmlns:a16="http://schemas.microsoft.com/office/drawing/2014/main" id="{089D22FE-47C3-2C27-FE6D-1274A07BBEA0}"/>
              </a:ext>
            </a:extLst>
          </p:cNvPr>
          <p:cNvSpPr>
            <a:spLocks noGrp="1"/>
          </p:cNvSpPr>
          <p:nvPr>
            <p:ph type="sldNum" sz="quarter" idx="12"/>
          </p:nvPr>
        </p:nvSpPr>
        <p:spPr>
          <a:xfrm>
            <a:off x="8527472" y="6457950"/>
            <a:ext cx="2743200" cy="365125"/>
          </a:xfrm>
        </p:spPr>
        <p:txBody>
          <a:bodyPr/>
          <a:lstStyle/>
          <a:p>
            <a:fld id="{D7760F21-D1F8-B043-B290-9B0E001E8005}" type="slidenum">
              <a:rPr lang="en-US" smtClean="0"/>
              <a:t>‹#›</a:t>
            </a:fld>
            <a:endParaRPr lang="en-US" dirty="0"/>
          </a:p>
        </p:txBody>
      </p:sp>
    </p:spTree>
    <p:extLst>
      <p:ext uri="{BB962C8B-B14F-4D97-AF65-F5344CB8AC3E}">
        <p14:creationId xmlns:p14="http://schemas.microsoft.com/office/powerpoint/2010/main" val="3551205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A0343-3831-2A79-27F3-195644009E2F}"/>
              </a:ext>
            </a:extLst>
          </p:cNvPr>
          <p:cNvSpPr>
            <a:spLocks noGrp="1"/>
          </p:cNvSpPr>
          <p:nvPr>
            <p:ph type="title"/>
          </p:nvPr>
        </p:nvSpPr>
        <p:spPr>
          <a:xfrm>
            <a:off x="839788" y="1992572"/>
            <a:ext cx="3932237" cy="1239726"/>
          </a:xfrm>
        </p:spPr>
        <p:txBody>
          <a:bodyPr anchor="b">
            <a:normAutofit/>
          </a:bodyPr>
          <a:lstStyle>
            <a:lvl1pPr>
              <a:defRPr sz="4000">
                <a:solidFill>
                  <a:srgbClr val="00406F"/>
                </a:solidFill>
              </a:defRPr>
            </a:lvl1pPr>
          </a:lstStyle>
          <a:p>
            <a:r>
              <a:rPr lang="en-US"/>
              <a:t>Click to edit Master title style</a:t>
            </a:r>
            <a:endParaRPr lang="en-US" dirty="0"/>
          </a:p>
        </p:txBody>
      </p:sp>
      <p:sp>
        <p:nvSpPr>
          <p:cNvPr id="9" name="Picture Placeholder 7">
            <a:extLst>
              <a:ext uri="{FF2B5EF4-FFF2-40B4-BE49-F238E27FC236}">
                <a16:creationId xmlns:a16="http://schemas.microsoft.com/office/drawing/2014/main" id="{CFA55F0C-EBE4-806F-9BAB-F87F66765AA1}"/>
              </a:ext>
              <a:ext uri="{C183D7F6-B498-43B3-948B-1728B52AA6E4}">
                <adec:decorative xmlns:adec="http://schemas.microsoft.com/office/drawing/2017/decorative" val="1"/>
              </a:ext>
            </a:extLst>
          </p:cNvPr>
          <p:cNvSpPr>
            <a:spLocks noGrp="1"/>
          </p:cNvSpPr>
          <p:nvPr>
            <p:ph type="pic" sz="quarter" idx="13" hasCustomPrompt="1"/>
          </p:nvPr>
        </p:nvSpPr>
        <p:spPr>
          <a:xfrm>
            <a:off x="1006475" y="847725"/>
            <a:ext cx="2476500" cy="904875"/>
          </a:xfrm>
        </p:spPr>
        <p:txBody>
          <a:bodyPr/>
          <a:lstStyle>
            <a:lvl1pPr marL="0" indent="0">
              <a:buFontTx/>
              <a:buNone/>
              <a:defRPr sz="20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Department Logo 900X300</a:t>
            </a:r>
          </a:p>
          <a:p>
            <a:endParaRPr lang="en-US" dirty="0"/>
          </a:p>
        </p:txBody>
      </p:sp>
      <p:sp>
        <p:nvSpPr>
          <p:cNvPr id="4" name="Text Placeholder 3">
            <a:extLst>
              <a:ext uri="{FF2B5EF4-FFF2-40B4-BE49-F238E27FC236}">
                <a16:creationId xmlns:a16="http://schemas.microsoft.com/office/drawing/2014/main" id="{3E23BACF-206C-5CA1-AFB7-8DBAB2F0975B}"/>
              </a:ext>
            </a:extLst>
          </p:cNvPr>
          <p:cNvSpPr>
            <a:spLocks noGrp="1"/>
          </p:cNvSpPr>
          <p:nvPr>
            <p:ph type="body" sz="half" idx="2"/>
          </p:nvPr>
        </p:nvSpPr>
        <p:spPr>
          <a:xfrm>
            <a:off x="839788" y="3429000"/>
            <a:ext cx="3932237" cy="261695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5ECEFF54-77B2-A647-4F81-B784440A8259}"/>
              </a:ext>
            </a:extLst>
          </p:cNvPr>
          <p:cNvSpPr>
            <a:spLocks noGrp="1"/>
          </p:cNvSpPr>
          <p:nvPr>
            <p:ph idx="1"/>
          </p:nvPr>
        </p:nvSpPr>
        <p:spPr>
          <a:xfrm>
            <a:off x="5183188" y="987425"/>
            <a:ext cx="6172200" cy="5058533"/>
          </a:xfrm>
        </p:spPr>
        <p:txBody>
          <a:bodyPr/>
          <a:lstStyle>
            <a:lvl1pPr marL="0" indent="0">
              <a:buNone/>
              <a:defRPr sz="2800"/>
            </a:lvl1pPr>
            <a:lvl2pPr marL="457200" indent="0">
              <a:buNone/>
              <a:defRPr sz="2400">
                <a:solidFill>
                  <a:srgbClr val="2F749B"/>
                </a:solidFill>
              </a:defRPr>
            </a:lvl2pPr>
            <a:lvl3pPr marL="914400" indent="0">
              <a:buNone/>
              <a:defRPr sz="2000">
                <a:solidFill>
                  <a:srgbClr val="2F749B"/>
                </a:solidFill>
              </a:defRPr>
            </a:lvl3pPr>
            <a:lvl4pPr marL="1371600" indent="0">
              <a:buNone/>
              <a:defRPr sz="1800">
                <a:solidFill>
                  <a:srgbClr val="2F749B"/>
                </a:solidFill>
              </a:defRPr>
            </a:lvl4pPr>
            <a:lvl5pPr marL="1828800" indent="0">
              <a:buNone/>
              <a:defRPr sz="1800">
                <a:solidFill>
                  <a:srgbClr val="2F749B"/>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A86CB823-B2F5-AAA8-7221-10F9EE8ADE86}"/>
              </a:ext>
            </a:extLst>
          </p:cNvPr>
          <p:cNvSpPr>
            <a:spLocks noGrp="1"/>
          </p:cNvSpPr>
          <p:nvPr>
            <p:ph type="dt" sz="half" idx="10"/>
          </p:nvPr>
        </p:nvSpPr>
        <p:spPr/>
        <p:txBody>
          <a:bodyPr/>
          <a:lstStyle/>
          <a:p>
            <a:fld id="{72BAC632-4C28-F24D-82CB-5300290A60E8}" type="datetimeFigureOut">
              <a:rPr lang="en-US" smtClean="0"/>
              <a:t>11/2/2024</a:t>
            </a:fld>
            <a:endParaRPr lang="en-US" dirty="0"/>
          </a:p>
        </p:txBody>
      </p:sp>
      <p:sp>
        <p:nvSpPr>
          <p:cNvPr id="6" name="Footer Placeholder 5">
            <a:extLst>
              <a:ext uri="{FF2B5EF4-FFF2-40B4-BE49-F238E27FC236}">
                <a16:creationId xmlns:a16="http://schemas.microsoft.com/office/drawing/2014/main" id="{F7E26F06-84E7-2EDD-53DC-EE18DD3D2B7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D867660-1A00-5574-C927-B3939682E6ED}"/>
              </a:ext>
            </a:extLst>
          </p:cNvPr>
          <p:cNvSpPr>
            <a:spLocks noGrp="1"/>
          </p:cNvSpPr>
          <p:nvPr>
            <p:ph type="sldNum" sz="quarter" idx="12"/>
          </p:nvPr>
        </p:nvSpPr>
        <p:spPr/>
        <p:txBody>
          <a:bodyPr/>
          <a:lstStyle/>
          <a:p>
            <a:fld id="{D7760F21-D1F8-B043-B290-9B0E001E8005}" type="slidenum">
              <a:rPr lang="en-US" smtClean="0"/>
              <a:t>‹#›</a:t>
            </a:fld>
            <a:endParaRPr lang="en-US" dirty="0"/>
          </a:p>
        </p:txBody>
      </p:sp>
    </p:spTree>
    <p:extLst>
      <p:ext uri="{BB962C8B-B14F-4D97-AF65-F5344CB8AC3E}">
        <p14:creationId xmlns:p14="http://schemas.microsoft.com/office/powerpoint/2010/main" val="2504178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0CCD3C6-E6DB-A180-4616-E21A9BE950DA}"/>
              </a:ext>
            </a:extLst>
          </p:cNvPr>
          <p:cNvSpPr>
            <a:spLocks noGrp="1"/>
          </p:cNvSpPr>
          <p:nvPr>
            <p:ph type="title"/>
          </p:nvPr>
        </p:nvSpPr>
        <p:spPr>
          <a:xfrm>
            <a:off x="4038600" y="756356"/>
            <a:ext cx="7315200" cy="1179048"/>
          </a:xfrm>
        </p:spPr>
        <p:txBody>
          <a:bodyPr>
            <a:normAutofit/>
          </a:bodyPr>
          <a:lstStyle>
            <a:lvl1pPr>
              <a:defRPr sz="4000">
                <a:solidFill>
                  <a:srgbClr val="00406F"/>
                </a:solidFill>
              </a:defRPr>
            </a:lvl1pPr>
          </a:lstStyle>
          <a:p>
            <a:r>
              <a:rPr lang="en-US"/>
              <a:t>Click to edit Master title style</a:t>
            </a:r>
            <a:endParaRPr lang="en-US" dirty="0"/>
          </a:p>
        </p:txBody>
      </p:sp>
      <p:sp>
        <p:nvSpPr>
          <p:cNvPr id="5" name="Picture Placeholder 7">
            <a:extLst>
              <a:ext uri="{FF2B5EF4-FFF2-40B4-BE49-F238E27FC236}">
                <a16:creationId xmlns:a16="http://schemas.microsoft.com/office/drawing/2014/main" id="{6A7AD8D6-8D1B-7787-9B50-6D6745D385EE}"/>
              </a:ext>
              <a:ext uri="{C183D7F6-B498-43B3-948B-1728B52AA6E4}">
                <adec:decorative xmlns:adec="http://schemas.microsoft.com/office/drawing/2017/decorative" val="1"/>
              </a:ext>
            </a:extLst>
          </p:cNvPr>
          <p:cNvSpPr>
            <a:spLocks noGrp="1"/>
          </p:cNvSpPr>
          <p:nvPr>
            <p:ph type="pic" sz="quarter" idx="13" hasCustomPrompt="1"/>
          </p:nvPr>
        </p:nvSpPr>
        <p:spPr>
          <a:xfrm>
            <a:off x="1006475" y="847725"/>
            <a:ext cx="2476500" cy="904875"/>
          </a:xfrm>
        </p:spPr>
        <p:txBody>
          <a:bodyPr/>
          <a:lstStyle>
            <a:lvl1pPr marL="0" indent="0">
              <a:buFontTx/>
              <a:buNone/>
              <a:defRPr sz="20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Department Logo 900X300</a:t>
            </a:r>
          </a:p>
          <a:p>
            <a:endParaRPr lang="en-US" dirty="0"/>
          </a:p>
        </p:txBody>
      </p:sp>
      <p:sp>
        <p:nvSpPr>
          <p:cNvPr id="2" name="Date Placeholder 1">
            <a:extLst>
              <a:ext uri="{FF2B5EF4-FFF2-40B4-BE49-F238E27FC236}">
                <a16:creationId xmlns:a16="http://schemas.microsoft.com/office/drawing/2014/main" id="{A83E975F-7A29-F67E-DD6E-7D2847A96A94}"/>
              </a:ext>
            </a:extLst>
          </p:cNvPr>
          <p:cNvSpPr>
            <a:spLocks noGrp="1"/>
          </p:cNvSpPr>
          <p:nvPr>
            <p:ph type="dt" sz="half" idx="10"/>
          </p:nvPr>
        </p:nvSpPr>
        <p:spPr/>
        <p:txBody>
          <a:bodyPr/>
          <a:lstStyle/>
          <a:p>
            <a:fld id="{72BAC632-4C28-F24D-82CB-5300290A60E8}" type="datetimeFigureOut">
              <a:rPr lang="en-US" smtClean="0"/>
              <a:t>11/2/2024</a:t>
            </a:fld>
            <a:endParaRPr lang="en-US" dirty="0"/>
          </a:p>
        </p:txBody>
      </p:sp>
      <p:sp>
        <p:nvSpPr>
          <p:cNvPr id="3" name="Footer Placeholder 2">
            <a:extLst>
              <a:ext uri="{FF2B5EF4-FFF2-40B4-BE49-F238E27FC236}">
                <a16:creationId xmlns:a16="http://schemas.microsoft.com/office/drawing/2014/main" id="{50F04C5C-9781-82B7-9777-7B88D5B1E5A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04EC379-A608-4BEA-4327-E1518122708E}"/>
              </a:ext>
            </a:extLst>
          </p:cNvPr>
          <p:cNvSpPr>
            <a:spLocks noGrp="1"/>
          </p:cNvSpPr>
          <p:nvPr>
            <p:ph type="sldNum" sz="quarter" idx="12"/>
          </p:nvPr>
        </p:nvSpPr>
        <p:spPr/>
        <p:txBody>
          <a:bodyPr/>
          <a:lstStyle/>
          <a:p>
            <a:fld id="{D7760F21-D1F8-B043-B290-9B0E001E8005}" type="slidenum">
              <a:rPr lang="en-US" smtClean="0"/>
              <a:t>‹#›</a:t>
            </a:fld>
            <a:endParaRPr lang="en-US" dirty="0"/>
          </a:p>
        </p:txBody>
      </p:sp>
    </p:spTree>
    <p:extLst>
      <p:ext uri="{BB962C8B-B14F-4D97-AF65-F5344CB8AC3E}">
        <p14:creationId xmlns:p14="http://schemas.microsoft.com/office/powerpoint/2010/main" val="1202626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1CE34F-9EAB-A69C-4007-D65121B9ED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A801FAD-3E84-4DB4-9A68-E1A908F2C9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FF235264-E470-F2B3-897C-2D97E6A3FB8F}"/>
              </a:ext>
            </a:extLst>
          </p:cNvPr>
          <p:cNvSpPr>
            <a:spLocks noGrp="1"/>
          </p:cNvSpPr>
          <p:nvPr>
            <p:ph type="dt" sz="half" idx="2"/>
          </p:nvPr>
        </p:nvSpPr>
        <p:spPr>
          <a:xfrm>
            <a:off x="921328" y="6457950"/>
            <a:ext cx="2743200" cy="365125"/>
          </a:xfrm>
          <a:prstGeom prst="rect">
            <a:avLst/>
          </a:prstGeom>
        </p:spPr>
        <p:txBody>
          <a:bodyPr vert="horz" lIns="91440" tIns="45720" rIns="91440" bIns="45720" rtlCol="0" anchor="ctr"/>
          <a:lstStyle>
            <a:lvl1pPr algn="l">
              <a:defRPr sz="1200">
                <a:solidFill>
                  <a:schemeClr val="bg1"/>
                </a:solidFill>
              </a:defRPr>
            </a:lvl1pPr>
          </a:lstStyle>
          <a:p>
            <a:fld id="{72BAC632-4C28-F24D-82CB-5300290A60E8}" type="datetimeFigureOut">
              <a:rPr lang="en-US" smtClean="0"/>
              <a:pPr/>
              <a:t>11/2/2024</a:t>
            </a:fld>
            <a:endParaRPr lang="en-US" dirty="0"/>
          </a:p>
        </p:txBody>
      </p:sp>
      <p:sp>
        <p:nvSpPr>
          <p:cNvPr id="5" name="Footer Placeholder 4">
            <a:extLst>
              <a:ext uri="{FF2B5EF4-FFF2-40B4-BE49-F238E27FC236}">
                <a16:creationId xmlns:a16="http://schemas.microsoft.com/office/drawing/2014/main" id="{ECFE0FC0-6361-40EC-5A8B-AB01997E6470}"/>
              </a:ext>
            </a:extLst>
          </p:cNvPr>
          <p:cNvSpPr>
            <a:spLocks noGrp="1"/>
          </p:cNvSpPr>
          <p:nvPr>
            <p:ph type="ftr" sz="quarter" idx="3"/>
          </p:nvPr>
        </p:nvSpPr>
        <p:spPr>
          <a:xfrm>
            <a:off x="4038600" y="64579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dirty="0"/>
          </a:p>
        </p:txBody>
      </p:sp>
      <p:sp>
        <p:nvSpPr>
          <p:cNvPr id="6" name="Slide Number Placeholder 5">
            <a:extLst>
              <a:ext uri="{FF2B5EF4-FFF2-40B4-BE49-F238E27FC236}">
                <a16:creationId xmlns:a16="http://schemas.microsoft.com/office/drawing/2014/main" id="{330E4D07-3C56-E145-5854-E99D6E0925B8}"/>
              </a:ext>
            </a:extLst>
          </p:cNvPr>
          <p:cNvSpPr>
            <a:spLocks noGrp="1"/>
          </p:cNvSpPr>
          <p:nvPr>
            <p:ph type="sldNum" sz="quarter" idx="4"/>
          </p:nvPr>
        </p:nvSpPr>
        <p:spPr>
          <a:xfrm>
            <a:off x="8527472" y="6457950"/>
            <a:ext cx="2743200" cy="365125"/>
          </a:xfrm>
          <a:prstGeom prst="rect">
            <a:avLst/>
          </a:prstGeom>
        </p:spPr>
        <p:txBody>
          <a:bodyPr vert="horz" lIns="91440" tIns="45720" rIns="91440" bIns="45720" rtlCol="0" anchor="ctr"/>
          <a:lstStyle>
            <a:lvl1pPr algn="r">
              <a:defRPr sz="1200">
                <a:solidFill>
                  <a:schemeClr val="bg1"/>
                </a:solidFill>
              </a:defRPr>
            </a:lvl1pPr>
          </a:lstStyle>
          <a:p>
            <a:fld id="{D7760F21-D1F8-B043-B290-9B0E001E8005}" type="slidenum">
              <a:rPr lang="en-US" smtClean="0"/>
              <a:pPr/>
              <a:t>‹#›</a:t>
            </a:fld>
            <a:endParaRPr lang="en-US" dirty="0"/>
          </a:p>
        </p:txBody>
      </p:sp>
    </p:spTree>
    <p:extLst>
      <p:ext uri="{BB962C8B-B14F-4D97-AF65-F5344CB8AC3E}">
        <p14:creationId xmlns:p14="http://schemas.microsoft.com/office/powerpoint/2010/main" val="14760662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6" r:id="rId5"/>
    <p:sldLayoutId id="2147483660" r:id="rId6"/>
  </p:sldLayoutIdLst>
  <p:txStyles>
    <p:titleStyle>
      <a:lvl1pPr algn="l" defTabSz="914400" rtl="0" eaLnBrk="1" latinLnBrk="0" hangingPunct="1">
        <a:lnSpc>
          <a:spcPct val="90000"/>
        </a:lnSpc>
        <a:spcBef>
          <a:spcPct val="0"/>
        </a:spcBef>
        <a:buNone/>
        <a:defRPr sz="4400" kern="1200">
          <a:solidFill>
            <a:srgbClr val="00406F"/>
          </a:solidFill>
          <a:latin typeface="Palatino" pitchFamily="2" charset="77"/>
          <a:ea typeface="Palatino" pitchFamily="2" charset="77"/>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406F"/>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406F"/>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406F"/>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406F"/>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406F"/>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04" userDrawn="1">
          <p15:clr>
            <a:srgbClr val="F26B43"/>
          </p15:clr>
        </p15:guide>
        <p15:guide id="2" pos="624" userDrawn="1">
          <p15:clr>
            <a:srgbClr val="F26B43"/>
          </p15:clr>
        </p15:guide>
        <p15:guide id="3" orient="horz" pos="528" userDrawn="1">
          <p15:clr>
            <a:srgbClr val="F26B43"/>
          </p15:clr>
        </p15:guide>
        <p15:guide id="4" pos="218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0.jpeg"/><Relationship Id="rId7" Type="http://schemas.openxmlformats.org/officeDocument/2006/relationships/diagramColors" Target="../diagrams/colors3.xml"/><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6DAFC-8B15-74F0-2C77-86058EB7E840}"/>
              </a:ext>
            </a:extLst>
          </p:cNvPr>
          <p:cNvSpPr>
            <a:spLocks noGrp="1"/>
          </p:cNvSpPr>
          <p:nvPr>
            <p:ph type="ctrTitle"/>
          </p:nvPr>
        </p:nvSpPr>
        <p:spPr>
          <a:xfrm>
            <a:off x="482600" y="596463"/>
            <a:ext cx="10535920" cy="2123658"/>
          </a:xfrm>
        </p:spPr>
        <p:txBody>
          <a:bodyPr>
            <a:normAutofit/>
          </a:bodyPr>
          <a:lstStyle/>
          <a:p>
            <a:r>
              <a:rPr lang="en-US" dirty="0">
                <a:latin typeface="Google Sans"/>
              </a:rPr>
              <a:t>Attracting &amp; Retaining Top Talent</a:t>
            </a:r>
          </a:p>
        </p:txBody>
      </p:sp>
      <p:sp>
        <p:nvSpPr>
          <p:cNvPr id="3" name="Subtitle 2">
            <a:extLst>
              <a:ext uri="{FF2B5EF4-FFF2-40B4-BE49-F238E27FC236}">
                <a16:creationId xmlns:a16="http://schemas.microsoft.com/office/drawing/2014/main" id="{F4D63F19-C901-23CC-5F71-4699ABFA6648}"/>
              </a:ext>
            </a:extLst>
          </p:cNvPr>
          <p:cNvSpPr>
            <a:spLocks noGrp="1"/>
          </p:cNvSpPr>
          <p:nvPr>
            <p:ph type="subTitle" idx="1"/>
          </p:nvPr>
        </p:nvSpPr>
        <p:spPr>
          <a:xfrm>
            <a:off x="482600" y="3406422"/>
            <a:ext cx="9590548" cy="624840"/>
          </a:xfrm>
        </p:spPr>
        <p:txBody>
          <a:bodyPr>
            <a:normAutofit fontScale="92500"/>
          </a:bodyPr>
          <a:lstStyle/>
          <a:p>
            <a:r>
              <a:rPr lang="en-US" b="1" dirty="0">
                <a:latin typeface="Google Sans"/>
              </a:rPr>
              <a:t>Presented by: Donna Bolich, Associate Director, Talent Acquisition &amp; Onboarding</a:t>
            </a:r>
          </a:p>
        </p:txBody>
      </p:sp>
      <p:pic>
        <p:nvPicPr>
          <p:cNvPr id="1026" name="Picture 2">
            <a:extLst>
              <a:ext uri="{FF2B5EF4-FFF2-40B4-BE49-F238E27FC236}">
                <a16:creationId xmlns:a16="http://schemas.microsoft.com/office/drawing/2014/main" id="{0827EFCE-22E0-8DEE-CB02-92780710B0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2600" y="4656384"/>
            <a:ext cx="6680200" cy="1336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2178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0">
              <a:schemeClr val="accent1">
                <a:lumMod val="45000"/>
                <a:lumOff val="55000"/>
              </a:schemeClr>
            </a:gs>
            <a:gs pos="6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29F20-3CA1-BB16-2469-718AD921D833}"/>
              </a:ext>
            </a:extLst>
          </p:cNvPr>
          <p:cNvSpPr>
            <a:spLocks noGrp="1"/>
          </p:cNvSpPr>
          <p:nvPr>
            <p:ph type="title"/>
          </p:nvPr>
        </p:nvSpPr>
        <p:spPr>
          <a:xfrm>
            <a:off x="381966" y="1829"/>
            <a:ext cx="7647874" cy="1100860"/>
          </a:xfrm>
        </p:spPr>
        <p:txBody>
          <a:bodyPr vert="horz" lIns="91440" tIns="45720" rIns="91440" bIns="45720" rtlCol="0" anchor="b">
            <a:normAutofit/>
          </a:bodyPr>
          <a:lstStyle/>
          <a:p>
            <a:r>
              <a:rPr lang="en-US" sz="3200" b="1" i="0" kern="1200" dirty="0">
                <a:solidFill>
                  <a:schemeClr val="tx1"/>
                </a:solidFill>
                <a:effectLst/>
                <a:latin typeface="+mj-lt"/>
                <a:ea typeface="+mj-ea"/>
                <a:cs typeface="+mj-cs"/>
              </a:rPr>
              <a:t>Benefits of Making Good Hiring </a:t>
            </a:r>
            <a:r>
              <a:rPr lang="en-US" sz="3200" b="1" kern="1200" dirty="0">
                <a:solidFill>
                  <a:schemeClr val="tx1"/>
                </a:solidFill>
                <a:latin typeface="+mj-lt"/>
                <a:ea typeface="+mj-ea"/>
                <a:cs typeface="+mj-cs"/>
              </a:rPr>
              <a:t>D</a:t>
            </a:r>
            <a:r>
              <a:rPr lang="en-US" sz="3200" b="1" i="0" kern="1200" dirty="0">
                <a:solidFill>
                  <a:schemeClr val="tx1"/>
                </a:solidFill>
                <a:effectLst/>
                <a:latin typeface="+mj-lt"/>
                <a:ea typeface="+mj-ea"/>
                <a:cs typeface="+mj-cs"/>
              </a:rPr>
              <a:t>ecisions …</a:t>
            </a:r>
            <a:endParaRPr lang="en-US" sz="3200" b="1" kern="1200" dirty="0">
              <a:solidFill>
                <a:schemeClr val="tx1"/>
              </a:solidFill>
              <a:latin typeface="+mj-lt"/>
              <a:ea typeface="+mj-ea"/>
              <a:cs typeface="+mj-cs"/>
            </a:endParaRPr>
          </a:p>
        </p:txBody>
      </p:sp>
      <p:pic>
        <p:nvPicPr>
          <p:cNvPr id="20" name="Picture 19" descr="Domino effect white cut-outs and one blue cutout">
            <a:extLst>
              <a:ext uri="{FF2B5EF4-FFF2-40B4-BE49-F238E27FC236}">
                <a16:creationId xmlns:a16="http://schemas.microsoft.com/office/drawing/2014/main" id="{10782B31-8F56-E161-B347-51B372510B1D}"/>
              </a:ext>
            </a:extLst>
          </p:cNvPr>
          <p:cNvPicPr>
            <a:picLocks noChangeAspect="1"/>
          </p:cNvPicPr>
          <p:nvPr/>
        </p:nvPicPr>
        <p:blipFill>
          <a:blip r:embed="rId2"/>
          <a:srcRect l="41847" r="5494" b="-2"/>
          <a:stretch/>
        </p:blipFill>
        <p:spPr>
          <a:xfrm>
            <a:off x="7827128" y="552259"/>
            <a:ext cx="3982906" cy="5048790"/>
          </a:xfrm>
          <a:prstGeom prst="rect">
            <a:avLst/>
          </a:prstGeom>
        </p:spPr>
      </p:pic>
      <p:grpSp>
        <p:nvGrpSpPr>
          <p:cNvPr id="46" name="Group 45">
            <a:extLst>
              <a:ext uri="{FF2B5EF4-FFF2-40B4-BE49-F238E27FC236}">
                <a16:creationId xmlns:a16="http://schemas.microsoft.com/office/drawing/2014/main" id="{1FD67D68-9B83-C338-8342-3348D8F223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50" name="Rectangle 49">
              <a:extLst>
                <a:ext uri="{FF2B5EF4-FFF2-40B4-BE49-F238E27FC236}">
                  <a16:creationId xmlns:a16="http://schemas.microsoft.com/office/drawing/2014/main" id="{1E397F34-6B84-0D3B-0F29-B1D134B3B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50">
              <a:extLst>
                <a:ext uri="{FF2B5EF4-FFF2-40B4-BE49-F238E27FC236}">
                  <a16:creationId xmlns:a16="http://schemas.microsoft.com/office/drawing/2014/main" id="{9BD98075-BFC1-BE9C-7FB7-23FE55E43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23" name="Content Placeholder 3">
            <a:extLst>
              <a:ext uri="{FF2B5EF4-FFF2-40B4-BE49-F238E27FC236}">
                <a16:creationId xmlns:a16="http://schemas.microsoft.com/office/drawing/2014/main" id="{6C7F12B0-EC03-E1C3-56B4-AB89705C8168}"/>
              </a:ext>
            </a:extLst>
          </p:cNvPr>
          <p:cNvGraphicFramePr>
            <a:graphicFrameLocks noGrp="1"/>
          </p:cNvGraphicFramePr>
          <p:nvPr>
            <p:ph idx="1"/>
            <p:extLst>
              <p:ext uri="{D42A27DB-BD31-4B8C-83A1-F6EECF244321}">
                <p14:modId xmlns:p14="http://schemas.microsoft.com/office/powerpoint/2010/main" val="3083477100"/>
              </p:ext>
            </p:extLst>
          </p:nvPr>
        </p:nvGraphicFramePr>
        <p:xfrm>
          <a:off x="381966" y="1254488"/>
          <a:ext cx="6482753" cy="51758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65343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89000"/>
              </a:schemeClr>
            </a:gs>
            <a:gs pos="39000">
              <a:schemeClr val="accent1">
                <a:lumMod val="89000"/>
              </a:schemeClr>
            </a:gs>
            <a:gs pos="71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098" name="Picture 2" descr="group of people doing jump shot photography">
            <a:extLst>
              <a:ext uri="{FF2B5EF4-FFF2-40B4-BE49-F238E27FC236}">
                <a16:creationId xmlns:a16="http://schemas.microsoft.com/office/drawing/2014/main" id="{BBED3076-BE0C-BD55-0098-BF3999981E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9148" y="516194"/>
            <a:ext cx="5265175" cy="351011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4CE5F3C-6C20-7131-87F1-59D581D876AE}"/>
              </a:ext>
            </a:extLst>
          </p:cNvPr>
          <p:cNvSpPr txBox="1"/>
          <p:nvPr/>
        </p:nvSpPr>
        <p:spPr>
          <a:xfrm>
            <a:off x="797839" y="4435080"/>
            <a:ext cx="9900641" cy="2308324"/>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latin typeface="Google Sans"/>
              </a:rPr>
              <a:t>Be proactive … take intentional steps to attract &amp; retain top talent and make good hiring decision.</a:t>
            </a:r>
          </a:p>
          <a:p>
            <a:pPr marL="285750" indent="-285750">
              <a:buFont typeface="Arial" panose="020B0604020202020204" pitchFamily="34" charset="0"/>
              <a:buChar char="•"/>
            </a:pPr>
            <a:r>
              <a:rPr lang="en-US" dirty="0">
                <a:solidFill>
                  <a:schemeClr val="bg1"/>
                </a:solidFill>
                <a:latin typeface="Google Sans"/>
              </a:rPr>
              <a:t>Understand the reasons employees leave jobs and that not all turnover is bad.  </a:t>
            </a:r>
          </a:p>
          <a:p>
            <a:pPr marL="285750" indent="-285750">
              <a:buFont typeface="Arial" panose="020B0604020202020204" pitchFamily="34" charset="0"/>
              <a:buChar char="•"/>
            </a:pPr>
            <a:r>
              <a:rPr lang="en-US" dirty="0">
                <a:solidFill>
                  <a:schemeClr val="bg1"/>
                </a:solidFill>
                <a:latin typeface="Google Sans"/>
              </a:rPr>
              <a:t>Encourage “ healthy” turnover .  </a:t>
            </a:r>
          </a:p>
          <a:p>
            <a:pPr marL="285750" indent="-285750">
              <a:buFont typeface="Arial" panose="020B0604020202020204" pitchFamily="34" charset="0"/>
              <a:buChar char="•"/>
            </a:pPr>
            <a:r>
              <a:rPr lang="en-US" dirty="0">
                <a:solidFill>
                  <a:schemeClr val="bg1"/>
                </a:solidFill>
                <a:latin typeface="Google Sans"/>
              </a:rPr>
              <a:t>Recognize “unhealthy” turnover and take measures to address it.</a:t>
            </a:r>
          </a:p>
          <a:p>
            <a:pPr marL="285750" indent="-285750">
              <a:buFont typeface="Arial" panose="020B0604020202020204" pitchFamily="34" charset="0"/>
              <a:buChar char="•"/>
            </a:pPr>
            <a:r>
              <a:rPr lang="en-US" dirty="0">
                <a:solidFill>
                  <a:schemeClr val="bg1"/>
                </a:solidFill>
                <a:latin typeface="Google Sans"/>
              </a:rPr>
              <a:t>Create a positive work environment where employees feel valued, safe and included and where their feedback is encouraged and heard.</a:t>
            </a:r>
          </a:p>
          <a:p>
            <a:pPr marL="285750" indent="-285750">
              <a:buFont typeface="Arial" panose="020B0604020202020204" pitchFamily="34" charset="0"/>
              <a:buChar char="•"/>
            </a:pPr>
            <a:r>
              <a:rPr lang="en-US" dirty="0">
                <a:solidFill>
                  <a:schemeClr val="bg1"/>
                </a:solidFill>
                <a:latin typeface="Google Sans"/>
              </a:rPr>
              <a:t>Remember that word of mouth is a major source of advertising and it’s also the cheapest!</a:t>
            </a:r>
          </a:p>
          <a:p>
            <a:endParaRPr lang="en-US" dirty="0"/>
          </a:p>
        </p:txBody>
      </p:sp>
      <p:pic>
        <p:nvPicPr>
          <p:cNvPr id="7" name="Picture 6" descr="Great Workplace Stock Illustrations – 1,444 Great Workplace ...">
            <a:extLst>
              <a:ext uri="{FF2B5EF4-FFF2-40B4-BE49-F238E27FC236}">
                <a16:creationId xmlns:a16="http://schemas.microsoft.com/office/drawing/2014/main" id="{20A4AE0B-6148-693E-1909-65B7062F3AD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2522" y="267382"/>
            <a:ext cx="3910330" cy="4007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83546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43">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ectangle 4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4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17" descr="Question marks in a line and one question mark is lit">
            <a:extLst>
              <a:ext uri="{FF2B5EF4-FFF2-40B4-BE49-F238E27FC236}">
                <a16:creationId xmlns:a16="http://schemas.microsoft.com/office/drawing/2014/main" id="{F80DDD92-7161-2120-457D-F07092DFD9A5}"/>
              </a:ext>
            </a:extLst>
          </p:cNvPr>
          <p:cNvPicPr>
            <a:picLocks noChangeAspect="1"/>
          </p:cNvPicPr>
          <p:nvPr/>
        </p:nvPicPr>
        <p:blipFill>
          <a:blip r:embed="rId2"/>
          <a:srcRect l="1982" r="17728" b="4837"/>
          <a:stretch/>
        </p:blipFill>
        <p:spPr>
          <a:xfrm>
            <a:off x="2339687" y="457200"/>
            <a:ext cx="7512625" cy="5943600"/>
          </a:xfrm>
          <a:prstGeom prst="rect">
            <a:avLst/>
          </a:prstGeom>
        </p:spPr>
      </p:pic>
    </p:spTree>
    <p:extLst>
      <p:ext uri="{BB962C8B-B14F-4D97-AF65-F5344CB8AC3E}">
        <p14:creationId xmlns:p14="http://schemas.microsoft.com/office/powerpoint/2010/main" val="4072516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245A9F99-D9B1-4094-A2E2-B90AC1DB7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B7FAF607-473A-4A43-A23D-BBFF5C4117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1273141-6E93-AAF7-281A-2A979B017935}"/>
              </a:ext>
            </a:extLst>
          </p:cNvPr>
          <p:cNvSpPr>
            <a:spLocks noGrp="1"/>
          </p:cNvSpPr>
          <p:nvPr>
            <p:ph type="title"/>
          </p:nvPr>
        </p:nvSpPr>
        <p:spPr>
          <a:xfrm>
            <a:off x="6260760" y="897627"/>
            <a:ext cx="4977976" cy="1454051"/>
          </a:xfrm>
        </p:spPr>
        <p:txBody>
          <a:bodyPr vert="horz" lIns="91440" tIns="45720" rIns="91440" bIns="45720" rtlCol="0" anchor="ctr">
            <a:normAutofit/>
          </a:bodyPr>
          <a:lstStyle/>
          <a:p>
            <a:r>
              <a:rPr lang="en-US" sz="5400" b="1" kern="1200" dirty="0">
                <a:solidFill>
                  <a:schemeClr val="accent1">
                    <a:lumMod val="75000"/>
                  </a:schemeClr>
                </a:solidFill>
                <a:latin typeface="+mj-lt"/>
                <a:ea typeface="+mj-ea"/>
                <a:cs typeface="+mj-cs"/>
              </a:rPr>
              <a:t>Agenda:</a:t>
            </a:r>
            <a:r>
              <a:rPr lang="en-US" sz="3600" kern="1200" dirty="0">
                <a:solidFill>
                  <a:schemeClr val="tx2"/>
                </a:solidFill>
                <a:latin typeface="+mj-lt"/>
                <a:ea typeface="+mj-ea"/>
                <a:cs typeface="+mj-cs"/>
              </a:rPr>
              <a:t>	</a:t>
            </a:r>
          </a:p>
        </p:txBody>
      </p:sp>
      <p:pic>
        <p:nvPicPr>
          <p:cNvPr id="23" name="Graphic 22" descr="Group">
            <a:extLst>
              <a:ext uri="{FF2B5EF4-FFF2-40B4-BE49-F238E27FC236}">
                <a16:creationId xmlns:a16="http://schemas.microsoft.com/office/drawing/2014/main" id="{AACE3E09-0420-D4C2-BA39-197B9A91D52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6951" y="1793846"/>
            <a:ext cx="3620021" cy="3620021"/>
          </a:xfrm>
          <a:prstGeom prst="rect">
            <a:avLst/>
          </a:prstGeom>
        </p:spPr>
      </p:pic>
      <p:sp>
        <p:nvSpPr>
          <p:cNvPr id="4" name="Content Placeholder 3">
            <a:extLst>
              <a:ext uri="{FF2B5EF4-FFF2-40B4-BE49-F238E27FC236}">
                <a16:creationId xmlns:a16="http://schemas.microsoft.com/office/drawing/2014/main" id="{83FC5805-51A6-1CB6-31CB-EBA4412046BA}"/>
              </a:ext>
            </a:extLst>
          </p:cNvPr>
          <p:cNvSpPr>
            <a:spLocks noGrp="1"/>
          </p:cNvSpPr>
          <p:nvPr>
            <p:ph idx="1"/>
          </p:nvPr>
        </p:nvSpPr>
        <p:spPr>
          <a:xfrm>
            <a:off x="6090574" y="2421682"/>
            <a:ext cx="4977578" cy="3639289"/>
          </a:xfrm>
        </p:spPr>
        <p:txBody>
          <a:bodyPr vert="horz" lIns="91440" tIns="45720" rIns="91440" bIns="45720" rtlCol="0" anchor="ctr">
            <a:normAutofit/>
          </a:bodyPr>
          <a:lstStyle/>
          <a:p>
            <a:pPr marL="457200" indent="-228600">
              <a:buFont typeface="Arial" panose="020B0604020202020204" pitchFamily="34" charset="0"/>
              <a:buChar char="•"/>
            </a:pPr>
            <a:endParaRPr lang="en-US" sz="1800" b="1" dirty="0">
              <a:solidFill>
                <a:schemeClr val="accent1">
                  <a:lumMod val="75000"/>
                </a:schemeClr>
              </a:solidFill>
              <a:latin typeface="+mn-lt"/>
              <a:cs typeface="+mn-cs"/>
            </a:endParaRPr>
          </a:p>
          <a:p>
            <a:pPr marL="457200" indent="-228600">
              <a:buFont typeface="Arial" panose="020B0604020202020204" pitchFamily="34" charset="0"/>
              <a:buChar char="•"/>
            </a:pPr>
            <a:endParaRPr lang="en-US" sz="2000" b="1" dirty="0">
              <a:solidFill>
                <a:schemeClr val="accent1">
                  <a:lumMod val="75000"/>
                </a:schemeClr>
              </a:solidFill>
              <a:latin typeface="Google Sans"/>
              <a:cs typeface="+mn-cs"/>
            </a:endParaRPr>
          </a:p>
          <a:p>
            <a:pPr marL="457200" indent="-228600">
              <a:buFont typeface="Arial" panose="020B0604020202020204" pitchFamily="34" charset="0"/>
              <a:buChar char="•"/>
            </a:pPr>
            <a:r>
              <a:rPr lang="en-US" sz="2000" b="1" dirty="0">
                <a:solidFill>
                  <a:schemeClr val="accent1">
                    <a:lumMod val="75000"/>
                  </a:schemeClr>
                </a:solidFill>
                <a:latin typeface="Google Sans"/>
                <a:cs typeface="+mn-cs"/>
              </a:rPr>
              <a:t>Why employees leave jobs</a:t>
            </a:r>
          </a:p>
          <a:p>
            <a:pPr marL="457200" indent="-228600">
              <a:buFont typeface="Arial" panose="020B0604020202020204" pitchFamily="34" charset="0"/>
              <a:buChar char="•"/>
            </a:pPr>
            <a:r>
              <a:rPr lang="en-US" sz="2000" b="1" dirty="0">
                <a:solidFill>
                  <a:schemeClr val="accent1">
                    <a:lumMod val="75000"/>
                  </a:schemeClr>
                </a:solidFill>
                <a:latin typeface="Google Sans"/>
                <a:cs typeface="+mn-cs"/>
              </a:rPr>
              <a:t>Cost of turnover</a:t>
            </a:r>
          </a:p>
          <a:p>
            <a:pPr marL="457200" indent="-228600">
              <a:buFont typeface="Arial" panose="020B0604020202020204" pitchFamily="34" charset="0"/>
              <a:buChar char="•"/>
            </a:pPr>
            <a:r>
              <a:rPr lang="en-US" sz="2000" b="1" dirty="0">
                <a:solidFill>
                  <a:schemeClr val="accent1">
                    <a:lumMod val="75000"/>
                  </a:schemeClr>
                </a:solidFill>
                <a:latin typeface="Google Sans"/>
                <a:cs typeface="+mn-cs"/>
              </a:rPr>
              <a:t>Healthy vs. Unhealthy turnover</a:t>
            </a:r>
          </a:p>
          <a:p>
            <a:pPr marL="457200" indent="-228600">
              <a:buFont typeface="Arial" panose="020B0604020202020204" pitchFamily="34" charset="0"/>
              <a:buChar char="•"/>
            </a:pPr>
            <a:r>
              <a:rPr lang="en-US" sz="2000" b="1" dirty="0">
                <a:solidFill>
                  <a:schemeClr val="accent1">
                    <a:lumMod val="75000"/>
                  </a:schemeClr>
                </a:solidFill>
                <a:latin typeface="Google Sans"/>
                <a:cs typeface="+mn-cs"/>
              </a:rPr>
              <a:t>Steps to retain top talent</a:t>
            </a:r>
          </a:p>
          <a:p>
            <a:pPr marL="457200" indent="-228600">
              <a:buFont typeface="Arial" panose="020B0604020202020204" pitchFamily="34" charset="0"/>
              <a:buChar char="•"/>
            </a:pPr>
            <a:r>
              <a:rPr lang="en-US" sz="2000" b="1" dirty="0">
                <a:solidFill>
                  <a:schemeClr val="accent1">
                    <a:lumMod val="75000"/>
                  </a:schemeClr>
                </a:solidFill>
                <a:latin typeface="Google Sans"/>
                <a:cs typeface="+mn-cs"/>
              </a:rPr>
              <a:t>Recruiting top talent</a:t>
            </a:r>
          </a:p>
          <a:p>
            <a:pPr marL="457200" indent="-228600">
              <a:buFont typeface="Arial" panose="020B0604020202020204" pitchFamily="34" charset="0"/>
              <a:buChar char="•"/>
            </a:pPr>
            <a:r>
              <a:rPr lang="en-US" sz="2000" b="1" dirty="0">
                <a:solidFill>
                  <a:schemeClr val="accent1">
                    <a:lumMod val="75000"/>
                  </a:schemeClr>
                </a:solidFill>
                <a:latin typeface="Google Sans"/>
                <a:cs typeface="+mn-cs"/>
              </a:rPr>
              <a:t>Benefits of making good hiring decisions</a:t>
            </a:r>
          </a:p>
          <a:p>
            <a:pPr marL="457200" indent="-228600">
              <a:buFont typeface="Arial" panose="020B0604020202020204" pitchFamily="34" charset="0"/>
              <a:buChar char="•"/>
            </a:pPr>
            <a:r>
              <a:rPr lang="en-US" sz="2000" b="1" dirty="0">
                <a:solidFill>
                  <a:schemeClr val="accent1">
                    <a:lumMod val="75000"/>
                  </a:schemeClr>
                </a:solidFill>
                <a:latin typeface="Google Sans"/>
                <a:cs typeface="+mn-cs"/>
              </a:rPr>
              <a:t>Q&amp;A</a:t>
            </a:r>
          </a:p>
          <a:p>
            <a:pPr marL="457200" indent="-228600">
              <a:buFont typeface="Arial" panose="020B0604020202020204" pitchFamily="34" charset="0"/>
              <a:buChar char="•"/>
            </a:pPr>
            <a:endParaRPr lang="en-US" sz="1800" dirty="0">
              <a:solidFill>
                <a:schemeClr val="tx2"/>
              </a:solidFill>
              <a:latin typeface="+mn-lt"/>
              <a:cs typeface="+mn-cs"/>
            </a:endParaRPr>
          </a:p>
          <a:p>
            <a:pPr marL="457200" indent="-228600">
              <a:buFont typeface="Arial" panose="020B0604020202020204" pitchFamily="34" charset="0"/>
              <a:buChar char="•"/>
            </a:pPr>
            <a:endParaRPr lang="en-US" sz="1800" dirty="0">
              <a:solidFill>
                <a:schemeClr val="tx2"/>
              </a:solidFill>
              <a:latin typeface="+mn-lt"/>
              <a:cs typeface="+mn-cs"/>
            </a:endParaRPr>
          </a:p>
          <a:p>
            <a:pPr marL="457200" indent="-228600">
              <a:buFont typeface="Arial" panose="020B0604020202020204" pitchFamily="34" charset="0"/>
              <a:buChar char="•"/>
            </a:pPr>
            <a:endParaRPr lang="en-US" sz="1800" dirty="0">
              <a:solidFill>
                <a:schemeClr val="tx2"/>
              </a:solidFill>
              <a:latin typeface="+mn-lt"/>
              <a:cs typeface="+mn-cs"/>
            </a:endParaRPr>
          </a:p>
          <a:p>
            <a:pPr marL="457200" indent="-228600">
              <a:buFont typeface="Arial" panose="020B0604020202020204" pitchFamily="34" charset="0"/>
              <a:buChar char="•"/>
            </a:pPr>
            <a:endParaRPr lang="en-US" sz="1800" dirty="0">
              <a:solidFill>
                <a:schemeClr val="tx2"/>
              </a:solidFill>
              <a:latin typeface="+mn-lt"/>
              <a:cs typeface="+mn-cs"/>
            </a:endParaRPr>
          </a:p>
        </p:txBody>
      </p:sp>
      <p:grpSp>
        <p:nvGrpSpPr>
          <p:cNvPr id="24" name="Group 23">
            <a:extLst>
              <a:ext uri="{FF2B5EF4-FFF2-40B4-BE49-F238E27FC236}">
                <a16:creationId xmlns:a16="http://schemas.microsoft.com/office/drawing/2014/main" id="{C5F6476F-D303-44D3-B30F-1BA348F0F64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2635" y="52996"/>
            <a:ext cx="5928607" cy="6805005"/>
            <a:chOff x="6095999" y="52996"/>
            <a:chExt cx="6093363" cy="6805005"/>
          </a:xfrm>
          <a:solidFill>
            <a:schemeClr val="accent5">
              <a:alpha val="10000"/>
            </a:schemeClr>
          </a:solidFill>
        </p:grpSpPr>
        <p:sp>
          <p:nvSpPr>
            <p:cNvPr id="25" name="Freeform: Shape 24">
              <a:extLst>
                <a:ext uri="{FF2B5EF4-FFF2-40B4-BE49-F238E27FC236}">
                  <a16:creationId xmlns:a16="http://schemas.microsoft.com/office/drawing/2014/main" id="{C972EB4B-0539-4430-9340-8117B9D7C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1"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reeform: Shape 25">
              <a:extLst>
                <a:ext uri="{FF2B5EF4-FFF2-40B4-BE49-F238E27FC236}">
                  <a16:creationId xmlns:a16="http://schemas.microsoft.com/office/drawing/2014/main" id="{ACA5348F-9FF6-485F-898D-1BED7EC72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5999"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Freeform: Shape 26">
              <a:extLst>
                <a:ext uri="{FF2B5EF4-FFF2-40B4-BE49-F238E27FC236}">
                  <a16:creationId xmlns:a16="http://schemas.microsoft.com/office/drawing/2014/main" id="{33B89F41-1D91-447A-88C5-8A917809FE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96000"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6646100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8" name="Rectangle 67">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Rectangle 68">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Oval 71">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CE9A371-E0DE-404E-617F-40B74842D50A}"/>
              </a:ext>
            </a:extLst>
          </p:cNvPr>
          <p:cNvSpPr>
            <a:spLocks noGrp="1"/>
          </p:cNvSpPr>
          <p:nvPr>
            <p:ph type="title"/>
          </p:nvPr>
        </p:nvSpPr>
        <p:spPr>
          <a:xfrm>
            <a:off x="1428841" y="278048"/>
            <a:ext cx="7177212" cy="883091"/>
          </a:xfrm>
        </p:spPr>
        <p:txBody>
          <a:bodyPr vert="horz" lIns="91440" tIns="45720" rIns="91440" bIns="45720" rtlCol="0" anchor="b">
            <a:normAutofit fontScale="90000"/>
          </a:bodyPr>
          <a:lstStyle/>
          <a:p>
            <a:br>
              <a:rPr lang="en-US" sz="4800" kern="1200" dirty="0">
                <a:solidFill>
                  <a:srgbClr val="FFFFFF"/>
                </a:solidFill>
                <a:latin typeface="+mj-lt"/>
                <a:ea typeface="+mj-ea"/>
                <a:cs typeface="+mj-cs"/>
              </a:rPr>
            </a:br>
            <a:br>
              <a:rPr lang="en-US" sz="4800" kern="1200" dirty="0">
                <a:solidFill>
                  <a:srgbClr val="FFFFFF"/>
                </a:solidFill>
                <a:latin typeface="+mj-lt"/>
                <a:ea typeface="+mj-ea"/>
                <a:cs typeface="+mj-cs"/>
              </a:rPr>
            </a:br>
            <a:br>
              <a:rPr lang="en-US" sz="4800" kern="1200" dirty="0">
                <a:solidFill>
                  <a:srgbClr val="FFFFFF"/>
                </a:solidFill>
                <a:latin typeface="+mj-lt"/>
                <a:ea typeface="+mj-ea"/>
                <a:cs typeface="+mj-cs"/>
              </a:rPr>
            </a:br>
            <a:br>
              <a:rPr lang="en-US" sz="4800" kern="1200" dirty="0">
                <a:solidFill>
                  <a:srgbClr val="FFFFFF"/>
                </a:solidFill>
                <a:latin typeface="+mj-lt"/>
                <a:ea typeface="+mj-ea"/>
                <a:cs typeface="+mj-cs"/>
              </a:rPr>
            </a:br>
            <a:br>
              <a:rPr lang="en-US" sz="4800" kern="1200" dirty="0">
                <a:solidFill>
                  <a:srgbClr val="FFFFFF"/>
                </a:solidFill>
                <a:latin typeface="+mj-lt"/>
                <a:ea typeface="+mj-ea"/>
                <a:cs typeface="+mj-cs"/>
              </a:rPr>
            </a:br>
            <a:r>
              <a:rPr lang="en-US" sz="4800" kern="1200" dirty="0">
                <a:solidFill>
                  <a:srgbClr val="FFFFFF"/>
                </a:solidFill>
                <a:latin typeface="Google Sans"/>
                <a:ea typeface="+mj-ea"/>
              </a:rPr>
              <a:t>Why do Employees Leave?</a:t>
            </a:r>
          </a:p>
        </p:txBody>
      </p:sp>
      <p:sp>
        <p:nvSpPr>
          <p:cNvPr id="73" name="Rectangle 72">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Rectangle 73">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75" name="TextBox 4">
            <a:extLst>
              <a:ext uri="{FF2B5EF4-FFF2-40B4-BE49-F238E27FC236}">
                <a16:creationId xmlns:a16="http://schemas.microsoft.com/office/drawing/2014/main" id="{177F1E0B-7516-0C03-6180-5F921A273929}"/>
              </a:ext>
            </a:extLst>
          </p:cNvPr>
          <p:cNvGraphicFramePr/>
          <p:nvPr>
            <p:extLst>
              <p:ext uri="{D42A27DB-BD31-4B8C-83A1-F6EECF244321}">
                <p14:modId xmlns:p14="http://schemas.microsoft.com/office/powerpoint/2010/main" val="1481061660"/>
              </p:ext>
            </p:extLst>
          </p:nvPr>
        </p:nvGraphicFramePr>
        <p:xfrm>
          <a:off x="1268159" y="1606239"/>
          <a:ext cx="4648200" cy="45243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0" name="Picture 2" descr="Great resignation Employees on a conveyor belt leaving their jobs, EPS 8 vector illustration disgruntled employee stock illustrations">
            <a:extLst>
              <a:ext uri="{FF2B5EF4-FFF2-40B4-BE49-F238E27FC236}">
                <a16:creationId xmlns:a16="http://schemas.microsoft.com/office/drawing/2014/main" id="{53DEF11C-0677-85D1-2736-932ACB7E4B6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23098" y="1773294"/>
            <a:ext cx="5829300" cy="389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8622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C7A0D5D-E6C3-5BAE-9D24-618AB51BB1CB}"/>
              </a:ext>
            </a:extLst>
          </p:cNvPr>
          <p:cNvPicPr>
            <a:picLocks noChangeAspect="1"/>
          </p:cNvPicPr>
          <p:nvPr/>
        </p:nvPicPr>
        <p:blipFill>
          <a:blip r:embed="rId2"/>
          <a:stretch>
            <a:fillRect/>
          </a:stretch>
        </p:blipFill>
        <p:spPr>
          <a:xfrm>
            <a:off x="370757" y="182210"/>
            <a:ext cx="6002338" cy="2437701"/>
          </a:xfrm>
          <a:prstGeom prst="rect">
            <a:avLst/>
          </a:prstGeom>
        </p:spPr>
      </p:pic>
      <p:pic>
        <p:nvPicPr>
          <p:cNvPr id="3075" name="Picture 3">
            <a:extLst>
              <a:ext uri="{FF2B5EF4-FFF2-40B4-BE49-F238E27FC236}">
                <a16:creationId xmlns:a16="http://schemas.microsoft.com/office/drawing/2014/main" id="{967B1C46-DF61-2601-802B-27DF7FEF32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2154" y="3075938"/>
            <a:ext cx="5054600" cy="294193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CCF0EAE6-FDE0-BF38-4C96-E2F56BE9F577}"/>
              </a:ext>
            </a:extLst>
          </p:cNvPr>
          <p:cNvSpPr txBox="1"/>
          <p:nvPr/>
        </p:nvSpPr>
        <p:spPr>
          <a:xfrm>
            <a:off x="966504" y="2701143"/>
            <a:ext cx="4475650" cy="4247317"/>
          </a:xfrm>
          <a:prstGeom prst="rect">
            <a:avLst/>
          </a:prstGeom>
          <a:noFill/>
        </p:spPr>
        <p:txBody>
          <a:bodyPr wrap="square" rtlCol="0">
            <a:spAutoFit/>
          </a:bodyPr>
          <a:lstStyle/>
          <a:p>
            <a:pPr algn="l" fontAlgn="base"/>
            <a:r>
              <a:rPr lang="en-US" b="1" dirty="0">
                <a:solidFill>
                  <a:schemeClr val="bg1"/>
                </a:solidFill>
              </a:rPr>
              <a:t>Costs Associated with Turnover: </a:t>
            </a:r>
          </a:p>
          <a:p>
            <a:pPr algn="l" fontAlgn="base"/>
            <a:endParaRPr lang="en-US" b="1" i="0" dirty="0">
              <a:solidFill>
                <a:schemeClr val="bg1"/>
              </a:solidFill>
              <a:effectLst/>
            </a:endParaRPr>
          </a:p>
          <a:p>
            <a:pPr algn="l" fontAlgn="base">
              <a:buFont typeface="Arial" panose="020B0604020202020204" pitchFamily="34" charset="0"/>
              <a:buChar char="•"/>
            </a:pPr>
            <a:r>
              <a:rPr lang="en-US" b="1" i="0" dirty="0">
                <a:solidFill>
                  <a:schemeClr val="bg1"/>
                </a:solidFill>
                <a:effectLst/>
              </a:rPr>
              <a:t>Exit costs</a:t>
            </a:r>
          </a:p>
          <a:p>
            <a:pPr algn="l" fontAlgn="base">
              <a:buFont typeface="Arial" panose="020B0604020202020204" pitchFamily="34" charset="0"/>
              <a:buChar char="•"/>
            </a:pPr>
            <a:r>
              <a:rPr lang="en-US" b="1" i="0" dirty="0">
                <a:solidFill>
                  <a:schemeClr val="bg1"/>
                </a:solidFill>
                <a:effectLst/>
              </a:rPr>
              <a:t>Recruiting</a:t>
            </a:r>
          </a:p>
          <a:p>
            <a:pPr algn="l" fontAlgn="base">
              <a:buFont typeface="Arial" panose="020B0604020202020204" pitchFamily="34" charset="0"/>
              <a:buChar char="•"/>
            </a:pPr>
            <a:r>
              <a:rPr lang="en-US" b="1" i="0" dirty="0">
                <a:solidFill>
                  <a:schemeClr val="bg1"/>
                </a:solidFill>
                <a:effectLst/>
              </a:rPr>
              <a:t>Interviewing</a:t>
            </a:r>
          </a:p>
          <a:p>
            <a:pPr algn="l" fontAlgn="base">
              <a:buFont typeface="Arial" panose="020B0604020202020204" pitchFamily="34" charset="0"/>
              <a:buChar char="•"/>
            </a:pPr>
            <a:r>
              <a:rPr lang="en-US" b="1" i="0" dirty="0">
                <a:solidFill>
                  <a:schemeClr val="bg1"/>
                </a:solidFill>
                <a:effectLst/>
              </a:rPr>
              <a:t>Hiring</a:t>
            </a:r>
          </a:p>
          <a:p>
            <a:pPr algn="l" fontAlgn="base">
              <a:buFont typeface="Arial" panose="020B0604020202020204" pitchFamily="34" charset="0"/>
              <a:buChar char="•"/>
            </a:pPr>
            <a:r>
              <a:rPr lang="en-US" b="1" i="0" dirty="0">
                <a:solidFill>
                  <a:schemeClr val="bg1"/>
                </a:solidFill>
                <a:effectLst/>
              </a:rPr>
              <a:t>Orientation</a:t>
            </a:r>
          </a:p>
          <a:p>
            <a:pPr algn="l" fontAlgn="base">
              <a:buFont typeface="Arial" panose="020B0604020202020204" pitchFamily="34" charset="0"/>
              <a:buChar char="•"/>
            </a:pPr>
            <a:r>
              <a:rPr lang="en-US" b="1" i="0" dirty="0">
                <a:solidFill>
                  <a:schemeClr val="bg1"/>
                </a:solidFill>
                <a:effectLst/>
              </a:rPr>
              <a:t>Training</a:t>
            </a:r>
          </a:p>
          <a:p>
            <a:pPr algn="l" fontAlgn="base">
              <a:buFont typeface="Arial" panose="020B0604020202020204" pitchFamily="34" charset="0"/>
              <a:buChar char="•"/>
            </a:pPr>
            <a:r>
              <a:rPr lang="en-US" b="1" i="0" dirty="0">
                <a:solidFill>
                  <a:schemeClr val="bg1"/>
                </a:solidFill>
                <a:effectLst/>
              </a:rPr>
              <a:t>Lost productivity</a:t>
            </a:r>
          </a:p>
          <a:p>
            <a:pPr algn="l" fontAlgn="base">
              <a:buFont typeface="Arial" panose="020B0604020202020204" pitchFamily="34" charset="0"/>
              <a:buChar char="•"/>
            </a:pPr>
            <a:r>
              <a:rPr lang="en-US" b="1" i="0" dirty="0">
                <a:solidFill>
                  <a:schemeClr val="bg1"/>
                </a:solidFill>
                <a:effectLst/>
              </a:rPr>
              <a:t>Customer dissatisfaction</a:t>
            </a:r>
          </a:p>
          <a:p>
            <a:pPr algn="l" fontAlgn="base">
              <a:buFont typeface="Arial" panose="020B0604020202020204" pitchFamily="34" charset="0"/>
              <a:buChar char="•"/>
            </a:pPr>
            <a:r>
              <a:rPr lang="en-US" b="1" i="0" dirty="0">
                <a:solidFill>
                  <a:schemeClr val="bg1"/>
                </a:solidFill>
                <a:effectLst/>
              </a:rPr>
              <a:t>Reduced or lost business</a:t>
            </a:r>
          </a:p>
          <a:p>
            <a:pPr algn="l" fontAlgn="base">
              <a:buFont typeface="Arial" panose="020B0604020202020204" pitchFamily="34" charset="0"/>
              <a:buChar char="•"/>
            </a:pPr>
            <a:r>
              <a:rPr lang="en-US" b="1" i="0" dirty="0">
                <a:solidFill>
                  <a:schemeClr val="bg1"/>
                </a:solidFill>
                <a:effectLst/>
              </a:rPr>
              <a:t>Administrative costs</a:t>
            </a:r>
          </a:p>
          <a:p>
            <a:pPr algn="l" fontAlgn="base">
              <a:buFont typeface="Arial" panose="020B0604020202020204" pitchFamily="34" charset="0"/>
              <a:buChar char="•"/>
            </a:pPr>
            <a:r>
              <a:rPr lang="en-US" b="1" i="0" dirty="0">
                <a:solidFill>
                  <a:schemeClr val="bg1"/>
                </a:solidFill>
                <a:effectLst/>
              </a:rPr>
              <a:t>Lost expertise</a:t>
            </a:r>
          </a:p>
          <a:p>
            <a:pPr algn="l" fontAlgn="base">
              <a:buFont typeface="Arial" panose="020B0604020202020204" pitchFamily="34" charset="0"/>
              <a:buChar char="•"/>
            </a:pPr>
            <a:r>
              <a:rPr lang="en-US" b="1" i="0" dirty="0">
                <a:solidFill>
                  <a:schemeClr val="bg1"/>
                </a:solidFill>
                <a:effectLst/>
              </a:rPr>
              <a:t>Temporary workers</a:t>
            </a:r>
          </a:p>
          <a:p>
            <a:endParaRPr lang="en-US" dirty="0"/>
          </a:p>
        </p:txBody>
      </p:sp>
      <p:sp>
        <p:nvSpPr>
          <p:cNvPr id="2" name="TextBox 1">
            <a:extLst>
              <a:ext uri="{FF2B5EF4-FFF2-40B4-BE49-F238E27FC236}">
                <a16:creationId xmlns:a16="http://schemas.microsoft.com/office/drawing/2014/main" id="{6BF56988-3CDD-EDE8-B32B-35D732193158}"/>
              </a:ext>
            </a:extLst>
          </p:cNvPr>
          <p:cNvSpPr txBox="1"/>
          <p:nvPr/>
        </p:nvSpPr>
        <p:spPr>
          <a:xfrm>
            <a:off x="7169683" y="1696581"/>
            <a:ext cx="4051300" cy="923330"/>
          </a:xfrm>
          <a:prstGeom prst="rect">
            <a:avLst/>
          </a:prstGeom>
          <a:noFill/>
        </p:spPr>
        <p:txBody>
          <a:bodyPr wrap="square" rtlCol="0">
            <a:spAutoFit/>
          </a:bodyPr>
          <a:lstStyle/>
          <a:p>
            <a:r>
              <a:rPr lang="en-US" b="1" dirty="0">
                <a:solidFill>
                  <a:schemeClr val="bg1"/>
                </a:solidFill>
              </a:rPr>
              <a:t>According to Harvard Business Review, </a:t>
            </a:r>
          </a:p>
          <a:p>
            <a:r>
              <a:rPr lang="en-US" b="1" dirty="0">
                <a:solidFill>
                  <a:schemeClr val="bg1"/>
                </a:solidFill>
              </a:rPr>
              <a:t>80% of employe turnover is due to </a:t>
            </a:r>
          </a:p>
          <a:p>
            <a:r>
              <a:rPr lang="en-US" b="1" dirty="0">
                <a:solidFill>
                  <a:schemeClr val="bg1"/>
                </a:solidFill>
              </a:rPr>
              <a:t>poor recruitment decisions</a:t>
            </a:r>
          </a:p>
        </p:txBody>
      </p:sp>
      <p:sp>
        <p:nvSpPr>
          <p:cNvPr id="3" name="TextBox 2">
            <a:extLst>
              <a:ext uri="{FF2B5EF4-FFF2-40B4-BE49-F238E27FC236}">
                <a16:creationId xmlns:a16="http://schemas.microsoft.com/office/drawing/2014/main" id="{B75EA01C-4C41-327A-A491-0A686ABBFA2C}"/>
              </a:ext>
            </a:extLst>
          </p:cNvPr>
          <p:cNvSpPr txBox="1"/>
          <p:nvPr/>
        </p:nvSpPr>
        <p:spPr>
          <a:xfrm>
            <a:off x="7169683" y="596857"/>
            <a:ext cx="4114203" cy="923330"/>
          </a:xfrm>
          <a:prstGeom prst="rect">
            <a:avLst/>
          </a:prstGeom>
          <a:noFill/>
        </p:spPr>
        <p:txBody>
          <a:bodyPr wrap="none" rtlCol="0">
            <a:spAutoFit/>
          </a:bodyPr>
          <a:lstStyle/>
          <a:p>
            <a:r>
              <a:rPr lang="en-US" b="1" dirty="0">
                <a:solidFill>
                  <a:schemeClr val="bg1"/>
                </a:solidFill>
              </a:rPr>
              <a:t>SHRM reports that on average it costs </a:t>
            </a:r>
          </a:p>
          <a:p>
            <a:r>
              <a:rPr lang="en-US" b="1" dirty="0">
                <a:solidFill>
                  <a:schemeClr val="bg1"/>
                </a:solidFill>
              </a:rPr>
              <a:t>one third of an employee’s annual salary </a:t>
            </a:r>
          </a:p>
          <a:p>
            <a:r>
              <a:rPr lang="en-US" b="1" dirty="0">
                <a:solidFill>
                  <a:schemeClr val="bg1"/>
                </a:solidFill>
              </a:rPr>
              <a:t>salary to replace them</a:t>
            </a:r>
          </a:p>
        </p:txBody>
      </p:sp>
    </p:spTree>
    <p:extLst>
      <p:ext uri="{BB962C8B-B14F-4D97-AF65-F5344CB8AC3E}">
        <p14:creationId xmlns:p14="http://schemas.microsoft.com/office/powerpoint/2010/main" val="248298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58D7E9D-4549-6343-9FF6-9AD1FF557341}"/>
              </a:ext>
            </a:extLst>
          </p:cNvPr>
          <p:cNvSpPr txBox="1"/>
          <p:nvPr/>
        </p:nvSpPr>
        <p:spPr>
          <a:xfrm>
            <a:off x="1054100" y="452120"/>
            <a:ext cx="9334500" cy="1908215"/>
          </a:xfrm>
          <a:prstGeom prst="rect">
            <a:avLst/>
          </a:prstGeom>
          <a:noFill/>
        </p:spPr>
        <p:txBody>
          <a:bodyPr wrap="square" rtlCol="0">
            <a:spAutoFit/>
          </a:bodyPr>
          <a:lstStyle/>
          <a:p>
            <a:r>
              <a:rPr lang="en-US" sz="2800" b="1" dirty="0">
                <a:solidFill>
                  <a:schemeClr val="bg1"/>
                </a:solidFill>
                <a:latin typeface="Google Sans"/>
              </a:rPr>
              <a:t>Turnover Good or Bad?</a:t>
            </a:r>
          </a:p>
          <a:p>
            <a:endParaRPr lang="en-US" b="1" dirty="0">
              <a:solidFill>
                <a:schemeClr val="bg1"/>
              </a:solidFill>
              <a:latin typeface="Google Sans"/>
            </a:endParaRPr>
          </a:p>
          <a:p>
            <a:r>
              <a:rPr lang="en-US" b="1" i="0" dirty="0">
                <a:solidFill>
                  <a:schemeClr val="bg1"/>
                </a:solidFill>
                <a:effectLst/>
                <a:latin typeface="Google Sans"/>
              </a:rPr>
              <a:t>Employee turnover is often viewed as a negative thing, but not all turnover is bad. Healthy turnover is when employees leave to pursue better career opportunities or to explore new challenges. Good turnover can also include the departure of toxic employees, bottom performers, and other employees who may be causing issues in the workplace.</a:t>
            </a:r>
            <a:endParaRPr lang="en-US" b="1" dirty="0">
              <a:solidFill>
                <a:schemeClr val="bg1"/>
              </a:solidFill>
            </a:endParaRPr>
          </a:p>
        </p:txBody>
      </p:sp>
      <p:sp>
        <p:nvSpPr>
          <p:cNvPr id="6" name="TextBox 5">
            <a:extLst>
              <a:ext uri="{FF2B5EF4-FFF2-40B4-BE49-F238E27FC236}">
                <a16:creationId xmlns:a16="http://schemas.microsoft.com/office/drawing/2014/main" id="{5DF2DC5E-E0FD-5347-CD5C-9149575248B9}"/>
              </a:ext>
            </a:extLst>
          </p:cNvPr>
          <p:cNvSpPr txBox="1"/>
          <p:nvPr/>
        </p:nvSpPr>
        <p:spPr>
          <a:xfrm>
            <a:off x="1054100" y="2561134"/>
            <a:ext cx="8483600" cy="4370427"/>
          </a:xfrm>
          <a:prstGeom prst="rect">
            <a:avLst/>
          </a:prstGeom>
          <a:noFill/>
        </p:spPr>
        <p:txBody>
          <a:bodyPr wrap="square" rtlCol="0">
            <a:spAutoFit/>
          </a:bodyPr>
          <a:lstStyle/>
          <a:p>
            <a:pPr algn="l"/>
            <a:r>
              <a:rPr lang="en-US" sz="2400" b="1" i="0" dirty="0">
                <a:solidFill>
                  <a:schemeClr val="bg1"/>
                </a:solidFill>
                <a:effectLst/>
                <a:latin typeface="Google Sans"/>
              </a:rPr>
              <a:t>Benefits of Healthy Turnover …</a:t>
            </a:r>
          </a:p>
          <a:p>
            <a:pPr algn="l"/>
            <a:endParaRPr lang="en-US" sz="2400" b="1" i="0" dirty="0">
              <a:solidFill>
                <a:schemeClr val="bg1"/>
              </a:solidFill>
              <a:effectLst/>
              <a:latin typeface="Google Sans"/>
            </a:endParaRPr>
          </a:p>
          <a:p>
            <a:pPr marL="285750" indent="-285750" algn="l">
              <a:buFont typeface="Arial" panose="020B0604020202020204" pitchFamily="34" charset="0"/>
              <a:buChar char="•"/>
            </a:pPr>
            <a:r>
              <a:rPr lang="en-US" b="1" i="0" dirty="0">
                <a:solidFill>
                  <a:schemeClr val="bg1"/>
                </a:solidFill>
                <a:effectLst/>
                <a:latin typeface="Google Sans"/>
              </a:rPr>
              <a:t>Internal career growth</a:t>
            </a:r>
          </a:p>
          <a:p>
            <a:pPr marL="285750" indent="-285750" algn="l">
              <a:buFont typeface="Arial" panose="020B0604020202020204" pitchFamily="34" charset="0"/>
              <a:buChar char="•"/>
            </a:pPr>
            <a:r>
              <a:rPr lang="en-US" b="1" dirty="0">
                <a:solidFill>
                  <a:schemeClr val="bg1"/>
                </a:solidFill>
                <a:latin typeface="Google Sans"/>
              </a:rPr>
              <a:t>Employees pursuing new opportunities better suited to their skills and interests</a:t>
            </a:r>
          </a:p>
          <a:p>
            <a:pPr marL="285750" indent="-285750" algn="l">
              <a:buFont typeface="Arial" panose="020B0604020202020204" pitchFamily="34" charset="0"/>
              <a:buChar char="•"/>
            </a:pPr>
            <a:r>
              <a:rPr lang="en-US" b="1" i="0" dirty="0">
                <a:solidFill>
                  <a:schemeClr val="bg1"/>
                </a:solidFill>
                <a:effectLst/>
                <a:latin typeface="Google Sans"/>
              </a:rPr>
              <a:t>Improved management</a:t>
            </a:r>
          </a:p>
          <a:p>
            <a:pPr marL="285750" indent="-285750" algn="l">
              <a:buFont typeface="Arial" panose="020B0604020202020204" pitchFamily="34" charset="0"/>
              <a:buChar char="•"/>
            </a:pPr>
            <a:r>
              <a:rPr lang="en-US" b="1" i="0" dirty="0">
                <a:solidFill>
                  <a:schemeClr val="bg1"/>
                </a:solidFill>
                <a:effectLst/>
                <a:latin typeface="Google Sans"/>
              </a:rPr>
              <a:t>Increased productivity</a:t>
            </a:r>
          </a:p>
          <a:p>
            <a:pPr marL="285750" indent="-285750" algn="l">
              <a:buFont typeface="Arial" panose="020B0604020202020204" pitchFamily="34" charset="0"/>
              <a:buChar char="•"/>
            </a:pPr>
            <a:r>
              <a:rPr lang="en-US" b="1" i="0" dirty="0">
                <a:solidFill>
                  <a:schemeClr val="bg1"/>
                </a:solidFill>
                <a:effectLst/>
                <a:latin typeface="Google Sans"/>
              </a:rPr>
              <a:t>Improved morale</a:t>
            </a:r>
          </a:p>
          <a:p>
            <a:pPr marL="285750" indent="-285750" algn="l">
              <a:buFont typeface="Arial" panose="020B0604020202020204" pitchFamily="34" charset="0"/>
              <a:buChar char="•"/>
            </a:pPr>
            <a:r>
              <a:rPr lang="en-US" b="1" i="0" dirty="0">
                <a:solidFill>
                  <a:schemeClr val="bg1"/>
                </a:solidFill>
                <a:effectLst/>
                <a:latin typeface="Google Sans"/>
              </a:rPr>
              <a:t>Improved engagement</a:t>
            </a:r>
          </a:p>
          <a:p>
            <a:pPr marL="285750" indent="-285750" algn="l">
              <a:buFont typeface="Arial" panose="020B0604020202020204" pitchFamily="34" charset="0"/>
              <a:buChar char="•"/>
            </a:pPr>
            <a:r>
              <a:rPr lang="en-US" b="1" i="0" dirty="0">
                <a:solidFill>
                  <a:schemeClr val="bg1"/>
                </a:solidFill>
                <a:effectLst/>
                <a:latin typeface="Google Sans"/>
              </a:rPr>
              <a:t>Improved innovation</a:t>
            </a:r>
          </a:p>
          <a:p>
            <a:pPr marL="285750" indent="-285750" algn="l">
              <a:buFont typeface="Arial" panose="020B0604020202020204" pitchFamily="34" charset="0"/>
              <a:buChar char="•"/>
            </a:pPr>
            <a:r>
              <a:rPr lang="en-US" b="1" i="0" dirty="0">
                <a:solidFill>
                  <a:schemeClr val="bg1"/>
                </a:solidFill>
                <a:effectLst/>
                <a:latin typeface="Google Sans"/>
              </a:rPr>
              <a:t>Improved team cohesion</a:t>
            </a:r>
          </a:p>
          <a:p>
            <a:pPr marL="285750" indent="-285750" algn="l">
              <a:buFont typeface="Arial" panose="020B0604020202020204" pitchFamily="34" charset="0"/>
              <a:buChar char="•"/>
            </a:pPr>
            <a:r>
              <a:rPr lang="en-US" b="1" i="0" dirty="0">
                <a:solidFill>
                  <a:schemeClr val="bg1"/>
                </a:solidFill>
                <a:effectLst/>
                <a:latin typeface="Google Sans"/>
              </a:rPr>
              <a:t>Lowered legal risks</a:t>
            </a:r>
          </a:p>
          <a:p>
            <a:pPr marL="285750" indent="-285750" algn="l">
              <a:buFont typeface="Arial" panose="020B0604020202020204" pitchFamily="34" charset="0"/>
              <a:buChar char="•"/>
            </a:pPr>
            <a:r>
              <a:rPr lang="en-US" b="1" i="0" dirty="0">
                <a:solidFill>
                  <a:schemeClr val="bg1"/>
                </a:solidFill>
                <a:effectLst/>
                <a:latin typeface="Google Sans"/>
              </a:rPr>
              <a:t>Increased salary savings</a:t>
            </a:r>
          </a:p>
          <a:p>
            <a:pPr marL="285750" indent="-285750" algn="l">
              <a:buFont typeface="Arial" panose="020B0604020202020204" pitchFamily="34" charset="0"/>
              <a:buChar char="•"/>
            </a:pPr>
            <a:r>
              <a:rPr lang="en-US" b="1" i="0" dirty="0">
                <a:solidFill>
                  <a:schemeClr val="bg1"/>
                </a:solidFill>
                <a:effectLst/>
                <a:latin typeface="Google Sans"/>
              </a:rPr>
              <a:t>Increased stability</a:t>
            </a:r>
          </a:p>
          <a:p>
            <a:br>
              <a:rPr lang="en-US" sz="1600" b="0" i="0" dirty="0">
                <a:solidFill>
                  <a:srgbClr val="001D35"/>
                </a:solidFill>
                <a:effectLst/>
                <a:latin typeface="Google Sans"/>
              </a:rPr>
            </a:br>
            <a:endParaRPr lang="en-US" sz="1600" dirty="0"/>
          </a:p>
        </p:txBody>
      </p:sp>
      <p:pic>
        <p:nvPicPr>
          <p:cNvPr id="2050" name="Picture 2" descr="If God exists within everyone, why do some people become ...">
            <a:extLst>
              <a:ext uri="{FF2B5EF4-FFF2-40B4-BE49-F238E27FC236}">
                <a16:creationId xmlns:a16="http://schemas.microsoft.com/office/drawing/2014/main" id="{FD9AEF0C-F60F-A682-194E-1E8012F601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43615" y="1887794"/>
            <a:ext cx="2615316" cy="2329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3231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17242AE-8C9E-734C-CE47-84885039A06B}"/>
              </a:ext>
            </a:extLst>
          </p:cNvPr>
          <p:cNvSpPr txBox="1"/>
          <p:nvPr/>
        </p:nvSpPr>
        <p:spPr>
          <a:xfrm>
            <a:off x="339213" y="324465"/>
            <a:ext cx="8849032" cy="5648632"/>
          </a:xfrm>
          <a:prstGeom prst="rect">
            <a:avLst/>
          </a:prstGeom>
          <a:noFill/>
        </p:spPr>
        <p:txBody>
          <a:bodyPr wrap="square" rtlCol="0">
            <a:spAutoFit/>
          </a:bodyPr>
          <a:lstStyle/>
          <a:p>
            <a:pPr algn="l"/>
            <a:r>
              <a:rPr lang="en-US" sz="2400" b="1" i="0" dirty="0">
                <a:solidFill>
                  <a:schemeClr val="bg1"/>
                </a:solidFill>
                <a:effectLst/>
                <a:latin typeface="Google Sans"/>
              </a:rPr>
              <a:t>Combatting Unhealthy Turnover</a:t>
            </a:r>
          </a:p>
          <a:p>
            <a:pPr algn="l"/>
            <a:endParaRPr lang="en-US" b="1" i="0" dirty="0">
              <a:solidFill>
                <a:schemeClr val="bg1"/>
              </a:solidFill>
              <a:effectLst/>
              <a:latin typeface="Google Sans"/>
            </a:endParaRPr>
          </a:p>
          <a:p>
            <a:pPr algn="l"/>
            <a:r>
              <a:rPr lang="en-US" b="1" i="0" dirty="0">
                <a:solidFill>
                  <a:schemeClr val="bg1"/>
                </a:solidFill>
                <a:effectLst/>
                <a:latin typeface="Google Sans"/>
              </a:rPr>
              <a:t>While some turnover can be healthy for an organization, unhealthy turnover can be detrimental to both morale and the bottom line. Unhealthy turnover occurs when top performers leave because of job dissatisfaction or lack of growth opportunities and are not replaced by similarly skilled employees. This can result in a talent drain, decreased productivity, and increased costs of replacement.</a:t>
            </a:r>
          </a:p>
          <a:p>
            <a:pPr algn="l"/>
            <a:endParaRPr lang="en-US" b="1" i="0" dirty="0">
              <a:solidFill>
                <a:schemeClr val="bg1"/>
              </a:solidFill>
              <a:effectLst/>
              <a:latin typeface="Google Sans"/>
            </a:endParaRPr>
          </a:p>
          <a:p>
            <a:pPr algn="l"/>
            <a:r>
              <a:rPr lang="en-US" b="1" i="0" dirty="0">
                <a:solidFill>
                  <a:schemeClr val="bg1"/>
                </a:solidFill>
                <a:effectLst/>
                <a:latin typeface="Google Sans"/>
              </a:rPr>
              <a:t>Signs of unhealthy turnover ...</a:t>
            </a:r>
          </a:p>
          <a:p>
            <a:pPr algn="l"/>
            <a:endParaRPr lang="en-US" b="1" i="0" dirty="0">
              <a:solidFill>
                <a:schemeClr val="bg1"/>
              </a:solidFill>
              <a:effectLst/>
              <a:latin typeface="Google Sans"/>
            </a:endParaRPr>
          </a:p>
          <a:p>
            <a:pPr algn="l">
              <a:buFont typeface="Arial" panose="020B0604020202020204" pitchFamily="34" charset="0"/>
              <a:buChar char="•"/>
            </a:pPr>
            <a:r>
              <a:rPr lang="en-US" b="1" i="0" dirty="0">
                <a:solidFill>
                  <a:schemeClr val="bg1"/>
                </a:solidFill>
                <a:effectLst/>
                <a:latin typeface="Google Sans"/>
              </a:rPr>
              <a:t>High levels of employee absenteeism</a:t>
            </a:r>
          </a:p>
          <a:p>
            <a:pPr algn="l">
              <a:buFont typeface="Arial" panose="020B0604020202020204" pitchFamily="34" charset="0"/>
              <a:buChar char="•"/>
            </a:pPr>
            <a:r>
              <a:rPr lang="en-US" b="1" i="0" dirty="0">
                <a:solidFill>
                  <a:schemeClr val="bg1"/>
                </a:solidFill>
                <a:effectLst/>
                <a:latin typeface="Google Sans"/>
              </a:rPr>
              <a:t>Low employee engagement and satisfaction</a:t>
            </a:r>
          </a:p>
          <a:p>
            <a:pPr algn="l">
              <a:buFont typeface="Arial" panose="020B0604020202020204" pitchFamily="34" charset="0"/>
              <a:buChar char="•"/>
            </a:pPr>
            <a:r>
              <a:rPr lang="en-US" b="1" i="0" dirty="0">
                <a:solidFill>
                  <a:schemeClr val="bg1"/>
                </a:solidFill>
                <a:effectLst/>
                <a:latin typeface="Google Sans"/>
              </a:rPr>
              <a:t>Frequent exits from critical roles</a:t>
            </a:r>
          </a:p>
          <a:p>
            <a:pPr algn="l">
              <a:buFont typeface="Arial" panose="020B0604020202020204" pitchFamily="34" charset="0"/>
              <a:buChar char="•"/>
            </a:pPr>
            <a:endParaRPr lang="en-US" b="1" i="0" dirty="0">
              <a:solidFill>
                <a:schemeClr val="bg1"/>
              </a:solidFill>
              <a:effectLst/>
              <a:latin typeface="Google Sans"/>
            </a:endParaRPr>
          </a:p>
          <a:p>
            <a:pPr algn="l"/>
            <a:r>
              <a:rPr lang="en-US" b="1" i="0" dirty="0">
                <a:solidFill>
                  <a:schemeClr val="bg1"/>
                </a:solidFill>
                <a:effectLst/>
                <a:latin typeface="Google Sans"/>
              </a:rPr>
              <a:t>When talented employees leave in droves, it can also damage the company's reputation and make it difficult to attract new hires. By creating a supportive work environment and fostering a culture of growth and development, organizations can reduce unhealthy turnover and retain top talent for the long-term.</a:t>
            </a:r>
          </a:p>
          <a:p>
            <a:endParaRPr lang="en-US" dirty="0"/>
          </a:p>
        </p:txBody>
      </p:sp>
      <p:pic>
        <p:nvPicPr>
          <p:cNvPr id="3074" name="Picture 2" descr="Not good Vectors, Clipart &amp; Illustrations for Free Download - illustAC">
            <a:extLst>
              <a:ext uri="{FF2B5EF4-FFF2-40B4-BE49-F238E27FC236}">
                <a16:creationId xmlns:a16="http://schemas.microsoft.com/office/drawing/2014/main" id="{BFB0FA15-81F2-CF4A-740B-CAE9E7252E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67253" y="1858297"/>
            <a:ext cx="3328219" cy="23449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7923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E462B60-2830-6067-C2ED-1E77A22D23E4}"/>
              </a:ext>
            </a:extLst>
          </p:cNvPr>
          <p:cNvSpPr>
            <a:spLocks noGrp="1"/>
          </p:cNvSpPr>
          <p:nvPr>
            <p:ph type="title"/>
          </p:nvPr>
        </p:nvSpPr>
        <p:spPr>
          <a:xfrm>
            <a:off x="482600" y="365125"/>
            <a:ext cx="11214100" cy="1325563"/>
          </a:xfrm>
        </p:spPr>
        <p:txBody>
          <a:bodyPr vert="horz" lIns="91440" tIns="45720" rIns="91440" bIns="45720" rtlCol="0" anchor="ctr">
            <a:normAutofit/>
          </a:bodyPr>
          <a:lstStyle/>
          <a:p>
            <a:pPr algn="ctr"/>
            <a:r>
              <a:rPr lang="en-US" sz="2800" b="1" i="0" dirty="0">
                <a:solidFill>
                  <a:schemeClr val="tx1"/>
                </a:solidFill>
                <a:effectLst/>
                <a:latin typeface="Google Sans"/>
                <a:ea typeface="+mj-ea"/>
              </a:rPr>
              <a:t>Essentials for Retaining Top Talent &amp; Building High Performing Teams</a:t>
            </a:r>
            <a:endParaRPr lang="en-US" sz="2800" dirty="0">
              <a:solidFill>
                <a:schemeClr val="tx1"/>
              </a:solidFill>
              <a:latin typeface="Google Sans"/>
              <a:ea typeface="+mj-ea"/>
            </a:endParaRPr>
          </a:p>
        </p:txBody>
      </p:sp>
      <p:graphicFrame>
        <p:nvGraphicFramePr>
          <p:cNvPr id="6" name="Content Placeholder 3">
            <a:extLst>
              <a:ext uri="{FF2B5EF4-FFF2-40B4-BE49-F238E27FC236}">
                <a16:creationId xmlns:a16="http://schemas.microsoft.com/office/drawing/2014/main" id="{D235ACC9-6C49-22DD-5686-EF029FA26D31}"/>
              </a:ext>
            </a:extLst>
          </p:cNvPr>
          <p:cNvGraphicFramePr>
            <a:graphicFrameLocks noGrp="1"/>
          </p:cNvGraphicFramePr>
          <p:nvPr>
            <p:ph idx="1"/>
            <p:extLst>
              <p:ext uri="{D42A27DB-BD31-4B8C-83A1-F6EECF244321}">
                <p14:modId xmlns:p14="http://schemas.microsoft.com/office/powerpoint/2010/main" val="195697927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13494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40" name="Rectangle 1039">
            <a:extLst>
              <a:ext uri="{FF2B5EF4-FFF2-40B4-BE49-F238E27FC236}">
                <a16:creationId xmlns:a16="http://schemas.microsoft.com/office/drawing/2014/main" id="{21AC6A30-4F22-4C0F-B278-19C5B8A80C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2" name="Rectangle 1041">
            <a:extLst>
              <a:ext uri="{FF2B5EF4-FFF2-40B4-BE49-F238E27FC236}">
                <a16:creationId xmlns:a16="http://schemas.microsoft.com/office/drawing/2014/main" id="{BB4335AD-65B1-44E4-90AF-264024FE4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12191999"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90C4CA4-74D5-F337-411F-2FCCF5D7FBC8}"/>
              </a:ext>
            </a:extLst>
          </p:cNvPr>
          <p:cNvSpPr>
            <a:spLocks noGrp="1"/>
          </p:cNvSpPr>
          <p:nvPr>
            <p:ph type="title"/>
          </p:nvPr>
        </p:nvSpPr>
        <p:spPr>
          <a:xfrm>
            <a:off x="3108813" y="489452"/>
            <a:ext cx="5471650" cy="1351472"/>
          </a:xfrm>
        </p:spPr>
        <p:txBody>
          <a:bodyPr vert="horz" lIns="91440" tIns="45720" rIns="91440" bIns="45720" rtlCol="0" anchor="ctr">
            <a:normAutofit/>
          </a:bodyPr>
          <a:lstStyle/>
          <a:p>
            <a:pPr algn="ctr"/>
            <a:r>
              <a:rPr lang="en-US" sz="3600" b="1" kern="1200" dirty="0">
                <a:solidFill>
                  <a:schemeClr val="bg1"/>
                </a:solidFill>
                <a:latin typeface="Google Sans"/>
                <a:ea typeface="+mj-ea"/>
              </a:rPr>
              <a:t>Recruiting Top Talent …</a:t>
            </a:r>
          </a:p>
        </p:txBody>
      </p:sp>
      <p:pic>
        <p:nvPicPr>
          <p:cNvPr id="1026" name="Picture 2" descr="Top Talent">
            <a:extLst>
              <a:ext uri="{FF2B5EF4-FFF2-40B4-BE49-F238E27FC236}">
                <a16:creationId xmlns:a16="http://schemas.microsoft.com/office/drawing/2014/main" id="{731697D7-E596-D86D-CBCC-C7C196E395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4873" r="21238"/>
          <a:stretch/>
        </p:blipFill>
        <p:spPr bwMode="auto">
          <a:xfrm>
            <a:off x="3" y="1"/>
            <a:ext cx="3695699" cy="6858001"/>
          </a:xfrm>
          <a:custGeom>
            <a:avLst/>
            <a:gdLst/>
            <a:ahLst/>
            <a:cxnLst/>
            <a:rect l="l" t="t" r="r" b="b"/>
            <a:pathLst>
              <a:path w="3695699" h="6858001">
                <a:moveTo>
                  <a:pt x="0" y="0"/>
                </a:moveTo>
                <a:lnTo>
                  <a:pt x="3435129" y="0"/>
                </a:lnTo>
                <a:lnTo>
                  <a:pt x="3430599" y="17349"/>
                </a:lnTo>
                <a:cubicBezTo>
                  <a:pt x="3437542" y="19835"/>
                  <a:pt x="3423757" y="30822"/>
                  <a:pt x="3427683" y="38871"/>
                </a:cubicBezTo>
                <a:cubicBezTo>
                  <a:pt x="3431230" y="44698"/>
                  <a:pt x="3427877" y="49388"/>
                  <a:pt x="3427096" y="55116"/>
                </a:cubicBezTo>
                <a:cubicBezTo>
                  <a:pt x="3429620" y="62945"/>
                  <a:pt x="3421946" y="87211"/>
                  <a:pt x="3417356" y="93331"/>
                </a:cubicBezTo>
                <a:cubicBezTo>
                  <a:pt x="3401974" y="107607"/>
                  <a:pt x="3409629" y="143436"/>
                  <a:pt x="3397765" y="155370"/>
                </a:cubicBezTo>
                <a:cubicBezTo>
                  <a:pt x="3395800" y="159886"/>
                  <a:pt x="3394789" y="164378"/>
                  <a:pt x="3394373" y="168831"/>
                </a:cubicBezTo>
                <a:lnTo>
                  <a:pt x="3394553" y="181402"/>
                </a:lnTo>
                <a:lnTo>
                  <a:pt x="3397293" y="185192"/>
                </a:lnTo>
                <a:lnTo>
                  <a:pt x="3395923" y="192756"/>
                </a:lnTo>
                <a:cubicBezTo>
                  <a:pt x="3396018" y="193497"/>
                  <a:pt x="3396112" y="194237"/>
                  <a:pt x="3396207" y="194978"/>
                </a:cubicBezTo>
                <a:cubicBezTo>
                  <a:pt x="3396531" y="199154"/>
                  <a:pt x="3396856" y="203330"/>
                  <a:pt x="3397180" y="207506"/>
                </a:cubicBezTo>
                <a:cubicBezTo>
                  <a:pt x="3382438" y="200939"/>
                  <a:pt x="3394549" y="241317"/>
                  <a:pt x="3383191" y="229051"/>
                </a:cubicBezTo>
                <a:cubicBezTo>
                  <a:pt x="3382519" y="234401"/>
                  <a:pt x="3381383" y="237332"/>
                  <a:pt x="3380194" y="239137"/>
                </a:cubicBezTo>
                <a:lnTo>
                  <a:pt x="3349267" y="310262"/>
                </a:lnTo>
                <a:lnTo>
                  <a:pt x="3344455" y="381704"/>
                </a:lnTo>
                <a:cubicBezTo>
                  <a:pt x="3343420" y="464598"/>
                  <a:pt x="3338482" y="511985"/>
                  <a:pt x="3327551" y="571873"/>
                </a:cubicBezTo>
                <a:cubicBezTo>
                  <a:pt x="3316620" y="631761"/>
                  <a:pt x="3309762" y="702429"/>
                  <a:pt x="3278869" y="741030"/>
                </a:cubicBezTo>
                <a:lnTo>
                  <a:pt x="3239259" y="957888"/>
                </a:lnTo>
                <a:cubicBezTo>
                  <a:pt x="3267597" y="1021376"/>
                  <a:pt x="3235647" y="1004478"/>
                  <a:pt x="3243890" y="1047869"/>
                </a:cubicBezTo>
                <a:cubicBezTo>
                  <a:pt x="3245988" y="1077107"/>
                  <a:pt x="3228006" y="1101189"/>
                  <a:pt x="3221700" y="1118244"/>
                </a:cubicBezTo>
                <a:cubicBezTo>
                  <a:pt x="3220198" y="1120922"/>
                  <a:pt x="3213346" y="1188569"/>
                  <a:pt x="3211078" y="1190394"/>
                </a:cubicBezTo>
                <a:cubicBezTo>
                  <a:pt x="3204899" y="1218939"/>
                  <a:pt x="3210276" y="1253036"/>
                  <a:pt x="3199704" y="1304585"/>
                </a:cubicBezTo>
                <a:cubicBezTo>
                  <a:pt x="3199438" y="1346246"/>
                  <a:pt x="3168623" y="1413431"/>
                  <a:pt x="3167741" y="1449444"/>
                </a:cubicBezTo>
                <a:cubicBezTo>
                  <a:pt x="3180911" y="1471132"/>
                  <a:pt x="3193362" y="1499173"/>
                  <a:pt x="3194410" y="1520667"/>
                </a:cubicBezTo>
                <a:cubicBezTo>
                  <a:pt x="3181228" y="1513763"/>
                  <a:pt x="3199978" y="1547097"/>
                  <a:pt x="3184473" y="1547038"/>
                </a:cubicBezTo>
                <a:cubicBezTo>
                  <a:pt x="3185153" y="1550949"/>
                  <a:pt x="3186303" y="1554741"/>
                  <a:pt x="3187573" y="1558550"/>
                </a:cubicBezTo>
                <a:lnTo>
                  <a:pt x="3188231" y="1560544"/>
                </a:lnTo>
                <a:lnTo>
                  <a:pt x="3188195" y="1568317"/>
                </a:lnTo>
                <a:lnTo>
                  <a:pt x="3191518" y="1570772"/>
                </a:lnTo>
                <a:lnTo>
                  <a:pt x="3193853" y="1582659"/>
                </a:lnTo>
                <a:cubicBezTo>
                  <a:pt x="3194213" y="1587070"/>
                  <a:pt x="3193997" y="1591769"/>
                  <a:pt x="3192857" y="1596890"/>
                </a:cubicBezTo>
                <a:cubicBezTo>
                  <a:pt x="3185716" y="1609144"/>
                  <a:pt x="3191593" y="1629575"/>
                  <a:pt x="3189686" y="1647479"/>
                </a:cubicBezTo>
                <a:lnTo>
                  <a:pt x="3187125" y="1655568"/>
                </a:lnTo>
                <a:cubicBezTo>
                  <a:pt x="3187259" y="1659315"/>
                  <a:pt x="3192418" y="1733399"/>
                  <a:pt x="3192552" y="1737146"/>
                </a:cubicBezTo>
                <a:cubicBezTo>
                  <a:pt x="3236684" y="1834597"/>
                  <a:pt x="3210475" y="1851660"/>
                  <a:pt x="3219437" y="1908917"/>
                </a:cubicBezTo>
                <a:lnTo>
                  <a:pt x="3220572" y="1915235"/>
                </a:lnTo>
                <a:cubicBezTo>
                  <a:pt x="3225642" y="1919319"/>
                  <a:pt x="3228448" y="1945519"/>
                  <a:pt x="3226946" y="1954447"/>
                </a:cubicBezTo>
                <a:cubicBezTo>
                  <a:pt x="3219553" y="1979351"/>
                  <a:pt x="3239504" y="2001442"/>
                  <a:pt x="3234148" y="2021397"/>
                </a:cubicBezTo>
                <a:cubicBezTo>
                  <a:pt x="3234224" y="2026740"/>
                  <a:pt x="3235084" y="2031233"/>
                  <a:pt x="3236424" y="2035173"/>
                </a:cubicBezTo>
                <a:lnTo>
                  <a:pt x="3241339" y="2045116"/>
                </a:lnTo>
                <a:lnTo>
                  <a:pt x="3233470" y="2098623"/>
                </a:lnTo>
                <a:cubicBezTo>
                  <a:pt x="3230495" y="2129687"/>
                  <a:pt x="3232618" y="2188321"/>
                  <a:pt x="3230016" y="2240964"/>
                </a:cubicBezTo>
                <a:cubicBezTo>
                  <a:pt x="3226602" y="2283982"/>
                  <a:pt x="3232644" y="2342030"/>
                  <a:pt x="3237809" y="2379644"/>
                </a:cubicBezTo>
                <a:cubicBezTo>
                  <a:pt x="3244462" y="2409884"/>
                  <a:pt x="3221747" y="2435219"/>
                  <a:pt x="3237054" y="2459103"/>
                </a:cubicBezTo>
                <a:cubicBezTo>
                  <a:pt x="3245536" y="2488997"/>
                  <a:pt x="3251426" y="2510390"/>
                  <a:pt x="3255285" y="2538679"/>
                </a:cubicBezTo>
                <a:cubicBezTo>
                  <a:pt x="3258296" y="2574322"/>
                  <a:pt x="3245460" y="2589819"/>
                  <a:pt x="3245073" y="2622720"/>
                </a:cubicBezTo>
                <a:lnTo>
                  <a:pt x="3252960" y="2736087"/>
                </a:lnTo>
                <a:cubicBezTo>
                  <a:pt x="3245577" y="2772183"/>
                  <a:pt x="3230063" y="2856752"/>
                  <a:pt x="3218681" y="2902964"/>
                </a:cubicBezTo>
                <a:cubicBezTo>
                  <a:pt x="3212624" y="2927969"/>
                  <a:pt x="3209733" y="2973979"/>
                  <a:pt x="3203641" y="3008786"/>
                </a:cubicBezTo>
                <a:cubicBezTo>
                  <a:pt x="3197547" y="3043595"/>
                  <a:pt x="3186644" y="3093251"/>
                  <a:pt x="3182123" y="3111815"/>
                </a:cubicBezTo>
                <a:lnTo>
                  <a:pt x="3176517" y="3120169"/>
                </a:lnTo>
                <a:lnTo>
                  <a:pt x="3177035" y="3121646"/>
                </a:lnTo>
                <a:cubicBezTo>
                  <a:pt x="3177423" y="3127588"/>
                  <a:pt x="3176129" y="3130763"/>
                  <a:pt x="3174093" y="3132705"/>
                </a:cubicBezTo>
                <a:lnTo>
                  <a:pt x="3171045" y="3134220"/>
                </a:lnTo>
                <a:lnTo>
                  <a:pt x="3168274" y="3141524"/>
                </a:lnTo>
                <a:lnTo>
                  <a:pt x="3160781" y="3155149"/>
                </a:lnTo>
                <a:cubicBezTo>
                  <a:pt x="3160949" y="3156237"/>
                  <a:pt x="3161116" y="3157326"/>
                  <a:pt x="3161284" y="3158414"/>
                </a:cubicBezTo>
                <a:lnTo>
                  <a:pt x="3152950" y="3180080"/>
                </a:lnTo>
                <a:lnTo>
                  <a:pt x="3153739" y="3180719"/>
                </a:lnTo>
                <a:cubicBezTo>
                  <a:pt x="3155321" y="3182647"/>
                  <a:pt x="3156128" y="3184999"/>
                  <a:pt x="3155342" y="3188313"/>
                </a:cubicBezTo>
                <a:cubicBezTo>
                  <a:pt x="3169797" y="3188216"/>
                  <a:pt x="3159934" y="3192271"/>
                  <a:pt x="3156340" y="3202049"/>
                </a:cubicBezTo>
                <a:cubicBezTo>
                  <a:pt x="3177988" y="3204083"/>
                  <a:pt x="3159779" y="3228842"/>
                  <a:pt x="3169832" y="3237938"/>
                </a:cubicBezTo>
                <a:cubicBezTo>
                  <a:pt x="3166705" y="3245075"/>
                  <a:pt x="3163793" y="3252659"/>
                  <a:pt x="3161244" y="3260564"/>
                </a:cubicBezTo>
                <a:lnTo>
                  <a:pt x="3160005" y="3265314"/>
                </a:lnTo>
                <a:cubicBezTo>
                  <a:pt x="3160063" y="3265371"/>
                  <a:pt x="3160124" y="3265428"/>
                  <a:pt x="3160184" y="3265486"/>
                </a:cubicBezTo>
                <a:cubicBezTo>
                  <a:pt x="3160345" y="3266694"/>
                  <a:pt x="3160101" y="3268319"/>
                  <a:pt x="3159279" y="3270659"/>
                </a:cubicBezTo>
                <a:lnTo>
                  <a:pt x="3157747" y="3273971"/>
                </a:lnTo>
                <a:lnTo>
                  <a:pt x="3155343" y="3283185"/>
                </a:lnTo>
                <a:cubicBezTo>
                  <a:pt x="3155517" y="3284422"/>
                  <a:pt x="3155689" y="3285657"/>
                  <a:pt x="3155860" y="3286893"/>
                </a:cubicBezTo>
                <a:lnTo>
                  <a:pt x="3158001" y="3289146"/>
                </a:lnTo>
                <a:lnTo>
                  <a:pt x="3157508" y="3289877"/>
                </a:lnTo>
                <a:cubicBezTo>
                  <a:pt x="3151604" y="3294411"/>
                  <a:pt x="3144966" y="3293561"/>
                  <a:pt x="3159853" y="3309833"/>
                </a:cubicBezTo>
                <a:cubicBezTo>
                  <a:pt x="3149181" y="3321561"/>
                  <a:pt x="3158789" y="3329345"/>
                  <a:pt x="3157392" y="3351579"/>
                </a:cubicBezTo>
                <a:cubicBezTo>
                  <a:pt x="3148710" y="3357083"/>
                  <a:pt x="3149361" y="3365079"/>
                  <a:pt x="3152871" y="3374240"/>
                </a:cubicBezTo>
                <a:cubicBezTo>
                  <a:pt x="3148885" y="3383513"/>
                  <a:pt x="3145239" y="3392740"/>
                  <a:pt x="3142119" y="3402557"/>
                </a:cubicBezTo>
                <a:lnTo>
                  <a:pt x="3138061" y="3419585"/>
                </a:lnTo>
                <a:lnTo>
                  <a:pt x="3139796" y="3424940"/>
                </a:lnTo>
                <a:cubicBezTo>
                  <a:pt x="3142520" y="3434326"/>
                  <a:pt x="3143300" y="3443700"/>
                  <a:pt x="3137669" y="3463264"/>
                </a:cubicBezTo>
                <a:cubicBezTo>
                  <a:pt x="3147380" y="3480689"/>
                  <a:pt x="3167781" y="3490510"/>
                  <a:pt x="3168140" y="3518969"/>
                </a:cubicBezTo>
                <a:cubicBezTo>
                  <a:pt x="3159473" y="3545761"/>
                  <a:pt x="3191152" y="3574399"/>
                  <a:pt x="3179206" y="3607864"/>
                </a:cubicBezTo>
                <a:cubicBezTo>
                  <a:pt x="3176757" y="3619813"/>
                  <a:pt x="3181069" y="3654600"/>
                  <a:pt x="3189125" y="3659839"/>
                </a:cubicBezTo>
                <a:cubicBezTo>
                  <a:pt x="3191518" y="3666815"/>
                  <a:pt x="3189857" y="3675779"/>
                  <a:pt x="3198077" y="3677681"/>
                </a:cubicBezTo>
                <a:cubicBezTo>
                  <a:pt x="3208136" y="3681475"/>
                  <a:pt x="3196345" y="3709561"/>
                  <a:pt x="3207094" y="3703876"/>
                </a:cubicBezTo>
                <a:cubicBezTo>
                  <a:pt x="3199084" y="3723751"/>
                  <a:pt x="3220453" y="3734396"/>
                  <a:pt x="3227016" y="3748633"/>
                </a:cubicBezTo>
                <a:cubicBezTo>
                  <a:pt x="3218663" y="3764666"/>
                  <a:pt x="3240667" y="3778725"/>
                  <a:pt x="3246806" y="3811324"/>
                </a:cubicBezTo>
                <a:cubicBezTo>
                  <a:pt x="3237058" y="3829063"/>
                  <a:pt x="3251097" y="3833247"/>
                  <a:pt x="3239091" y="3865102"/>
                </a:cubicBezTo>
                <a:cubicBezTo>
                  <a:pt x="3240755" y="3865725"/>
                  <a:pt x="3242340" y="3866659"/>
                  <a:pt x="3243800" y="3867874"/>
                </a:cubicBezTo>
                <a:cubicBezTo>
                  <a:pt x="3252276" y="3874935"/>
                  <a:pt x="3254724" y="3889782"/>
                  <a:pt x="3249268" y="3901031"/>
                </a:cubicBezTo>
                <a:cubicBezTo>
                  <a:pt x="3234180" y="3950514"/>
                  <a:pt x="3270886" y="3938724"/>
                  <a:pt x="3271850" y="3976535"/>
                </a:cubicBezTo>
                <a:cubicBezTo>
                  <a:pt x="3275333" y="4018513"/>
                  <a:pt x="3265836" y="4033210"/>
                  <a:pt x="3253128" y="4091308"/>
                </a:cubicBezTo>
                <a:cubicBezTo>
                  <a:pt x="3262530" y="4093945"/>
                  <a:pt x="3263925" y="4100312"/>
                  <a:pt x="3261491" y="4112665"/>
                </a:cubicBezTo>
                <a:cubicBezTo>
                  <a:pt x="3263824" y="4132845"/>
                  <a:pt x="3285122" y="4124005"/>
                  <a:pt x="3275235" y="4148543"/>
                </a:cubicBezTo>
                <a:cubicBezTo>
                  <a:pt x="3282222" y="4163609"/>
                  <a:pt x="3300717" y="4191930"/>
                  <a:pt x="3303406" y="4203059"/>
                </a:cubicBezTo>
                <a:cubicBezTo>
                  <a:pt x="3307769" y="4216879"/>
                  <a:pt x="3289765" y="4198911"/>
                  <a:pt x="3291377" y="4215304"/>
                </a:cubicBezTo>
                <a:cubicBezTo>
                  <a:pt x="3295421" y="4234470"/>
                  <a:pt x="3290844" y="4240556"/>
                  <a:pt x="3303627" y="4247412"/>
                </a:cubicBezTo>
                <a:cubicBezTo>
                  <a:pt x="3300302" y="4270043"/>
                  <a:pt x="3313094" y="4269840"/>
                  <a:pt x="3323715" y="4295574"/>
                </a:cubicBezTo>
                <a:cubicBezTo>
                  <a:pt x="3318854" y="4309546"/>
                  <a:pt x="3323708" y="4317748"/>
                  <a:pt x="3331757" y="4324626"/>
                </a:cubicBezTo>
                <a:cubicBezTo>
                  <a:pt x="3334500" y="4352298"/>
                  <a:pt x="3348521" y="4373553"/>
                  <a:pt x="3357571" y="4402594"/>
                </a:cubicBezTo>
                <a:cubicBezTo>
                  <a:pt x="3395421" y="4440113"/>
                  <a:pt x="3406716" y="4492429"/>
                  <a:pt x="3416883" y="4511276"/>
                </a:cubicBezTo>
                <a:lnTo>
                  <a:pt x="3418568" y="4515669"/>
                </a:lnTo>
                <a:cubicBezTo>
                  <a:pt x="3418685" y="4519956"/>
                  <a:pt x="3418801" y="4524244"/>
                  <a:pt x="3418918" y="4528531"/>
                </a:cubicBezTo>
                <a:cubicBezTo>
                  <a:pt x="3418727" y="4530191"/>
                  <a:pt x="3418537" y="4531850"/>
                  <a:pt x="3418346" y="4533510"/>
                </a:cubicBezTo>
                <a:cubicBezTo>
                  <a:pt x="3418215" y="4536889"/>
                  <a:pt x="3418462" y="4539065"/>
                  <a:pt x="3419005" y="4540494"/>
                </a:cubicBezTo>
                <a:lnTo>
                  <a:pt x="3424268" y="4595886"/>
                </a:lnTo>
                <a:cubicBezTo>
                  <a:pt x="3429156" y="4624362"/>
                  <a:pt x="3443934" y="4682306"/>
                  <a:pt x="3448330" y="4711348"/>
                </a:cubicBezTo>
                <a:lnTo>
                  <a:pt x="3445621" y="4714874"/>
                </a:lnTo>
                <a:cubicBezTo>
                  <a:pt x="3444103" y="4718397"/>
                  <a:pt x="3443735" y="4723077"/>
                  <a:pt x="3445980" y="4730345"/>
                </a:cubicBezTo>
                <a:lnTo>
                  <a:pt x="3446976" y="4731926"/>
                </a:lnTo>
                <a:lnTo>
                  <a:pt x="3443720" y="4745408"/>
                </a:lnTo>
                <a:cubicBezTo>
                  <a:pt x="3444756" y="4771155"/>
                  <a:pt x="3455466" y="4843107"/>
                  <a:pt x="3453194" y="4886406"/>
                </a:cubicBezTo>
                <a:cubicBezTo>
                  <a:pt x="3454856" y="4906631"/>
                  <a:pt x="3481235" y="5008239"/>
                  <a:pt x="3455210" y="5025296"/>
                </a:cubicBezTo>
                <a:cubicBezTo>
                  <a:pt x="3442202" y="5116320"/>
                  <a:pt x="3464654" y="5119078"/>
                  <a:pt x="3462841" y="5211091"/>
                </a:cubicBezTo>
                <a:cubicBezTo>
                  <a:pt x="3469390" y="5269669"/>
                  <a:pt x="3462794" y="5327391"/>
                  <a:pt x="3469385" y="5356669"/>
                </a:cubicBezTo>
                <a:cubicBezTo>
                  <a:pt x="3471479" y="5361935"/>
                  <a:pt x="3474277" y="5366825"/>
                  <a:pt x="3477268" y="5371683"/>
                </a:cubicBezTo>
                <a:lnTo>
                  <a:pt x="3478824" y="5374232"/>
                </a:lnTo>
                <a:lnTo>
                  <a:pt x="3486664" y="5427532"/>
                </a:lnTo>
                <a:lnTo>
                  <a:pt x="3499845" y="5523238"/>
                </a:lnTo>
                <a:cubicBezTo>
                  <a:pt x="3496480" y="5535759"/>
                  <a:pt x="3498126" y="5574631"/>
                  <a:pt x="3505782" y="5582050"/>
                </a:cubicBezTo>
                <a:cubicBezTo>
                  <a:pt x="3507640" y="5590169"/>
                  <a:pt x="3505294" y="5599602"/>
                  <a:pt x="3513368" y="5603412"/>
                </a:cubicBezTo>
                <a:cubicBezTo>
                  <a:pt x="3518549" y="5620896"/>
                  <a:pt x="3530454" y="5660930"/>
                  <a:pt x="3536869" y="5686953"/>
                </a:cubicBezTo>
                <a:cubicBezTo>
                  <a:pt x="3527290" y="5702684"/>
                  <a:pt x="3548216" y="5722678"/>
                  <a:pt x="3551859" y="5759548"/>
                </a:cubicBezTo>
                <a:cubicBezTo>
                  <a:pt x="3540751" y="5776843"/>
                  <a:pt x="3554471" y="5784377"/>
                  <a:pt x="3540024" y="5816599"/>
                </a:cubicBezTo>
                <a:cubicBezTo>
                  <a:pt x="3541640" y="5817630"/>
                  <a:pt x="3543154" y="5818984"/>
                  <a:pt x="3544521" y="5820619"/>
                </a:cubicBezTo>
                <a:cubicBezTo>
                  <a:pt x="3552455" y="5830118"/>
                  <a:pt x="3553767" y="5846834"/>
                  <a:pt x="3547449" y="5857956"/>
                </a:cubicBezTo>
                <a:cubicBezTo>
                  <a:pt x="3528571" y="5908761"/>
                  <a:pt x="3532186" y="5952107"/>
                  <a:pt x="3530253" y="5993572"/>
                </a:cubicBezTo>
                <a:cubicBezTo>
                  <a:pt x="3530522" y="6040113"/>
                  <a:pt x="3553891" y="6005695"/>
                  <a:pt x="3536734" y="6066404"/>
                </a:cubicBezTo>
                <a:cubicBezTo>
                  <a:pt x="3545935" y="6071268"/>
                  <a:pt x="3546842" y="6078512"/>
                  <a:pt x="3543461" y="6091477"/>
                </a:cubicBezTo>
                <a:cubicBezTo>
                  <a:pt x="3549602" y="6107585"/>
                  <a:pt x="3568275" y="6137061"/>
                  <a:pt x="3573577" y="6163051"/>
                </a:cubicBezTo>
                <a:cubicBezTo>
                  <a:pt x="3577046" y="6182032"/>
                  <a:pt x="3572259" y="6223892"/>
                  <a:pt x="3575275" y="6247420"/>
                </a:cubicBezTo>
                <a:cubicBezTo>
                  <a:pt x="3570217" y="6271412"/>
                  <a:pt x="3583023" y="6273898"/>
                  <a:pt x="3591673" y="6304222"/>
                </a:cubicBezTo>
                <a:cubicBezTo>
                  <a:pt x="3585743" y="6318440"/>
                  <a:pt x="3589967" y="6328418"/>
                  <a:pt x="3597489" y="6337624"/>
                </a:cubicBezTo>
                <a:cubicBezTo>
                  <a:pt x="3598113" y="6368401"/>
                  <a:pt x="3610504" y="6394558"/>
                  <a:pt x="3617330" y="6428161"/>
                </a:cubicBezTo>
                <a:cubicBezTo>
                  <a:pt x="3612404" y="6466489"/>
                  <a:pt x="3633001" y="6482393"/>
                  <a:pt x="3640218" y="6518318"/>
                </a:cubicBezTo>
                <a:cubicBezTo>
                  <a:pt x="3625420" y="6557419"/>
                  <a:pt x="3668862" y="6537820"/>
                  <a:pt x="3670788" y="6568733"/>
                </a:cubicBezTo>
                <a:cubicBezTo>
                  <a:pt x="3659124" y="6621466"/>
                  <a:pt x="3685482" y="6565072"/>
                  <a:pt x="3687763" y="6643164"/>
                </a:cubicBezTo>
                <a:cubicBezTo>
                  <a:pt x="3685396" y="6647995"/>
                  <a:pt x="3689317" y="6656838"/>
                  <a:pt x="3693097" y="6655183"/>
                </a:cubicBezTo>
                <a:cubicBezTo>
                  <a:pt x="3693444" y="6672318"/>
                  <a:pt x="3690193" y="6715787"/>
                  <a:pt x="3689847" y="6745974"/>
                </a:cubicBezTo>
                <a:cubicBezTo>
                  <a:pt x="3689583" y="6773144"/>
                  <a:pt x="3690048" y="6817635"/>
                  <a:pt x="3691023" y="6836306"/>
                </a:cubicBezTo>
                <a:lnTo>
                  <a:pt x="3695699" y="6858001"/>
                </a:lnTo>
                <a:lnTo>
                  <a:pt x="0" y="6858000"/>
                </a:lnTo>
                <a:close/>
              </a:path>
            </a:pathLst>
          </a:custGeom>
          <a:noFill/>
          <a:extLst>
            <a:ext uri="{909E8E84-426E-40DD-AFC4-6F175D3DCCD1}">
              <a14:hiddenFill xmlns:a14="http://schemas.microsoft.com/office/drawing/2010/main">
                <a:solidFill>
                  <a:srgbClr val="FFFFFF"/>
                </a:solidFill>
              </a14:hiddenFill>
            </a:ext>
          </a:extLst>
        </p:spPr>
      </p:pic>
      <p:pic>
        <p:nvPicPr>
          <p:cNvPr id="32" name="Picture 31">
            <a:extLst>
              <a:ext uri="{FF2B5EF4-FFF2-40B4-BE49-F238E27FC236}">
                <a16:creationId xmlns:a16="http://schemas.microsoft.com/office/drawing/2014/main" id="{879F43CE-41A2-8996-DAC0-12F34472DAEB}"/>
              </a:ext>
            </a:extLst>
          </p:cNvPr>
          <p:cNvPicPr>
            <a:picLocks noChangeAspect="1"/>
          </p:cNvPicPr>
          <p:nvPr/>
        </p:nvPicPr>
        <p:blipFill>
          <a:blip r:embed="rId3"/>
          <a:srcRect l="24586" r="40262" b="-1"/>
          <a:stretch/>
        </p:blipFill>
        <p:spPr>
          <a:xfrm>
            <a:off x="9689690" y="10"/>
            <a:ext cx="2502310" cy="6857990"/>
          </a:xfrm>
          <a:custGeom>
            <a:avLst/>
            <a:gdLst/>
            <a:ahLst/>
            <a:cxnLst/>
            <a:rect l="l" t="t" r="r" b="b"/>
            <a:pathLst>
              <a:path w="3810000" h="6858000">
                <a:moveTo>
                  <a:pt x="95627" y="0"/>
                </a:moveTo>
                <a:lnTo>
                  <a:pt x="3810000" y="0"/>
                </a:lnTo>
                <a:lnTo>
                  <a:pt x="3810000" y="6858000"/>
                </a:lnTo>
                <a:lnTo>
                  <a:pt x="13132" y="6858000"/>
                </a:lnTo>
                <a:cubicBezTo>
                  <a:pt x="13183" y="6857363"/>
                  <a:pt x="13234" y="6856727"/>
                  <a:pt x="13284" y="6856090"/>
                </a:cubicBezTo>
                <a:lnTo>
                  <a:pt x="31566" y="6805847"/>
                </a:lnTo>
                <a:lnTo>
                  <a:pt x="30463" y="6715381"/>
                </a:lnTo>
                <a:cubicBezTo>
                  <a:pt x="29585" y="6714082"/>
                  <a:pt x="28597" y="6713038"/>
                  <a:pt x="27533" y="6712286"/>
                </a:cubicBezTo>
                <a:lnTo>
                  <a:pt x="31288" y="6698474"/>
                </a:lnTo>
                <a:lnTo>
                  <a:pt x="29901" y="6686264"/>
                </a:lnTo>
                <a:cubicBezTo>
                  <a:pt x="29591" y="6639749"/>
                  <a:pt x="29281" y="6593234"/>
                  <a:pt x="28971" y="6546719"/>
                </a:cubicBezTo>
                <a:cubicBezTo>
                  <a:pt x="23415" y="6502008"/>
                  <a:pt x="3087" y="6462057"/>
                  <a:pt x="310" y="6408337"/>
                </a:cubicBezTo>
                <a:cubicBezTo>
                  <a:pt x="-2468" y="6354617"/>
                  <a:pt x="14431" y="6312397"/>
                  <a:pt x="12307" y="6224401"/>
                </a:cubicBezTo>
                <a:lnTo>
                  <a:pt x="27152" y="6147415"/>
                </a:lnTo>
                <a:lnTo>
                  <a:pt x="39044" y="6093837"/>
                </a:lnTo>
                <a:cubicBezTo>
                  <a:pt x="47718" y="6039281"/>
                  <a:pt x="47985" y="5964495"/>
                  <a:pt x="46816" y="5915901"/>
                </a:cubicBezTo>
                <a:cubicBezTo>
                  <a:pt x="43189" y="5876557"/>
                  <a:pt x="47196" y="5863739"/>
                  <a:pt x="33533" y="5831562"/>
                </a:cubicBezTo>
                <a:cubicBezTo>
                  <a:pt x="27901" y="5792459"/>
                  <a:pt x="47408" y="5747455"/>
                  <a:pt x="46555" y="5710909"/>
                </a:cubicBezTo>
                <a:cubicBezTo>
                  <a:pt x="53188" y="5686865"/>
                  <a:pt x="49116" y="5615845"/>
                  <a:pt x="62461" y="5602222"/>
                </a:cubicBezTo>
                <a:cubicBezTo>
                  <a:pt x="64066" y="5572067"/>
                  <a:pt x="49594" y="5555548"/>
                  <a:pt x="56185" y="5529979"/>
                </a:cubicBezTo>
                <a:lnTo>
                  <a:pt x="67961" y="5458854"/>
                </a:lnTo>
                <a:lnTo>
                  <a:pt x="110939" y="5353584"/>
                </a:lnTo>
                <a:cubicBezTo>
                  <a:pt x="123070" y="5308303"/>
                  <a:pt x="110671" y="5307524"/>
                  <a:pt x="128276" y="5249764"/>
                </a:cubicBezTo>
                <a:cubicBezTo>
                  <a:pt x="137692" y="5218499"/>
                  <a:pt x="146153" y="5160067"/>
                  <a:pt x="156749" y="5116288"/>
                </a:cubicBezTo>
                <a:cubicBezTo>
                  <a:pt x="167347" y="5072508"/>
                  <a:pt x="184838" y="5010298"/>
                  <a:pt x="191855" y="4987089"/>
                </a:cubicBezTo>
                <a:lnTo>
                  <a:pt x="219824" y="4934095"/>
                </a:lnTo>
                <a:cubicBezTo>
                  <a:pt x="223315" y="4926170"/>
                  <a:pt x="231151" y="4920904"/>
                  <a:pt x="231137" y="4903120"/>
                </a:cubicBezTo>
                <a:lnTo>
                  <a:pt x="219738" y="4827391"/>
                </a:lnTo>
                <a:cubicBezTo>
                  <a:pt x="223928" y="4818620"/>
                  <a:pt x="227939" y="4809255"/>
                  <a:pt x="231597" y="4799440"/>
                </a:cubicBezTo>
                <a:lnTo>
                  <a:pt x="233480" y="4793512"/>
                </a:lnTo>
                <a:cubicBezTo>
                  <a:pt x="233423" y="4793432"/>
                  <a:pt x="233367" y="4793351"/>
                  <a:pt x="233310" y="4793271"/>
                </a:cubicBezTo>
                <a:cubicBezTo>
                  <a:pt x="233275" y="4791711"/>
                  <a:pt x="233728" y="4789662"/>
                  <a:pt x="234882" y="4786765"/>
                </a:cubicBezTo>
                <a:lnTo>
                  <a:pt x="236914" y="4782703"/>
                </a:lnTo>
                <a:lnTo>
                  <a:pt x="246329" y="4683644"/>
                </a:lnTo>
                <a:cubicBezTo>
                  <a:pt x="256294" y="4677568"/>
                  <a:pt x="256527" y="4667288"/>
                  <a:pt x="253823" y="4655204"/>
                </a:cubicBezTo>
                <a:cubicBezTo>
                  <a:pt x="259521" y="4631796"/>
                  <a:pt x="280440" y="4574275"/>
                  <a:pt x="280514" y="4543195"/>
                </a:cubicBezTo>
                <a:cubicBezTo>
                  <a:pt x="272112" y="4519880"/>
                  <a:pt x="251340" y="4505102"/>
                  <a:pt x="254268" y="4468722"/>
                </a:cubicBezTo>
                <a:cubicBezTo>
                  <a:pt x="266696" y="4435462"/>
                  <a:pt x="236001" y="4395418"/>
                  <a:pt x="252728" y="4353998"/>
                </a:cubicBezTo>
                <a:cubicBezTo>
                  <a:pt x="256750" y="4339008"/>
                  <a:pt x="256168" y="4294115"/>
                  <a:pt x="248123" y="4286542"/>
                </a:cubicBezTo>
                <a:cubicBezTo>
                  <a:pt x="246365" y="4277371"/>
                  <a:pt x="249194" y="4266107"/>
                  <a:pt x="240584" y="4262777"/>
                </a:cubicBezTo>
                <a:cubicBezTo>
                  <a:pt x="230221" y="4256829"/>
                  <a:pt x="246153" y="4222259"/>
                  <a:pt x="233949" y="4228340"/>
                </a:cubicBezTo>
                <a:cubicBezTo>
                  <a:pt x="244865" y="4203839"/>
                  <a:pt x="223150" y="4187902"/>
                  <a:pt x="217758" y="4169004"/>
                </a:cubicBezTo>
                <a:cubicBezTo>
                  <a:pt x="228596" y="4149446"/>
                  <a:pt x="206597" y="4129080"/>
                  <a:pt x="203797" y="4086781"/>
                </a:cubicBezTo>
                <a:cubicBezTo>
                  <a:pt x="216334" y="4065199"/>
                  <a:pt x="201740" y="4058317"/>
                  <a:pt x="218344" y="4018957"/>
                </a:cubicBezTo>
                <a:cubicBezTo>
                  <a:pt x="216630" y="4017979"/>
                  <a:pt x="215034" y="4016614"/>
                  <a:pt x="213609" y="4014902"/>
                </a:cubicBezTo>
                <a:cubicBezTo>
                  <a:pt x="205325" y="4004955"/>
                  <a:pt x="204424" y="3985729"/>
                  <a:pt x="211594" y="3971964"/>
                </a:cubicBezTo>
                <a:cubicBezTo>
                  <a:pt x="233561" y="3910433"/>
                  <a:pt x="230991" y="3860613"/>
                  <a:pt x="234357" y="3812226"/>
                </a:cubicBezTo>
                <a:cubicBezTo>
                  <a:pt x="235501" y="3758242"/>
                  <a:pt x="209185" y="3801364"/>
                  <a:pt x="229596" y="3728573"/>
                </a:cubicBezTo>
                <a:cubicBezTo>
                  <a:pt x="219804" y="3724174"/>
                  <a:pt x="219047" y="3715890"/>
                  <a:pt x="223099" y="3700384"/>
                </a:cubicBezTo>
                <a:cubicBezTo>
                  <a:pt x="222942" y="3674360"/>
                  <a:pt x="199034" y="3683312"/>
                  <a:pt x="212511" y="3653063"/>
                </a:cubicBezTo>
                <a:cubicBezTo>
                  <a:pt x="207582" y="3623616"/>
                  <a:pt x="199349" y="3555881"/>
                  <a:pt x="193522" y="3523704"/>
                </a:cubicBezTo>
                <a:cubicBezTo>
                  <a:pt x="199728" y="3495169"/>
                  <a:pt x="185963" y="3494025"/>
                  <a:pt x="177551" y="3460001"/>
                </a:cubicBezTo>
                <a:cubicBezTo>
                  <a:pt x="184399" y="3442692"/>
                  <a:pt x="180138" y="3431687"/>
                  <a:pt x="172293" y="3422022"/>
                </a:cubicBezTo>
                <a:cubicBezTo>
                  <a:pt x="172567" y="3386386"/>
                  <a:pt x="159982" y="3357707"/>
                  <a:pt x="153640" y="3319632"/>
                </a:cubicBezTo>
                <a:cubicBezTo>
                  <a:pt x="117352" y="3267571"/>
                  <a:pt x="111308" y="3199530"/>
                  <a:pt x="102580" y="3174350"/>
                </a:cubicBezTo>
                <a:lnTo>
                  <a:pt x="101281" y="3168555"/>
                </a:lnTo>
                <a:cubicBezTo>
                  <a:pt x="101655" y="3163067"/>
                  <a:pt x="102030" y="3157580"/>
                  <a:pt x="102403" y="3152092"/>
                </a:cubicBezTo>
                <a:lnTo>
                  <a:pt x="103597" y="3145797"/>
                </a:lnTo>
                <a:cubicBezTo>
                  <a:pt x="104132" y="3141497"/>
                  <a:pt x="104119" y="3138691"/>
                  <a:pt x="103701" y="3136806"/>
                </a:cubicBezTo>
                <a:lnTo>
                  <a:pt x="108221" y="3088993"/>
                </a:lnTo>
                <a:cubicBezTo>
                  <a:pt x="109464" y="3064872"/>
                  <a:pt x="113188" y="3030250"/>
                  <a:pt x="111158" y="2992081"/>
                </a:cubicBezTo>
                <a:cubicBezTo>
                  <a:pt x="109031" y="2944441"/>
                  <a:pt x="104226" y="2942439"/>
                  <a:pt x="105565" y="2902844"/>
                </a:cubicBezTo>
                <a:cubicBezTo>
                  <a:pt x="107874" y="2897323"/>
                  <a:pt x="101362" y="2801618"/>
                  <a:pt x="105102" y="2797375"/>
                </a:cubicBezTo>
                <a:cubicBezTo>
                  <a:pt x="86174" y="2744941"/>
                  <a:pt x="109804" y="2750735"/>
                  <a:pt x="107241" y="2691357"/>
                </a:cubicBezTo>
                <a:cubicBezTo>
                  <a:pt x="107811" y="2665349"/>
                  <a:pt x="115946" y="2561129"/>
                  <a:pt x="145888" y="2542201"/>
                </a:cubicBezTo>
                <a:cubicBezTo>
                  <a:pt x="170455" y="2427400"/>
                  <a:pt x="123634" y="2367849"/>
                  <a:pt x="136292" y="2250554"/>
                </a:cubicBezTo>
                <a:cubicBezTo>
                  <a:pt x="110877" y="2215639"/>
                  <a:pt x="134601" y="2180816"/>
                  <a:pt x="130310" y="2141581"/>
                </a:cubicBezTo>
                <a:cubicBezTo>
                  <a:pt x="154051" y="2149219"/>
                  <a:pt x="117587" y="2094975"/>
                  <a:pt x="144587" y="2089095"/>
                </a:cubicBezTo>
                <a:cubicBezTo>
                  <a:pt x="142952" y="2082142"/>
                  <a:pt x="140513" y="2075590"/>
                  <a:pt x="137867" y="2069059"/>
                </a:cubicBezTo>
                <a:lnTo>
                  <a:pt x="136492" y="2065634"/>
                </a:lnTo>
                <a:cubicBezTo>
                  <a:pt x="136216" y="2060851"/>
                  <a:pt x="135939" y="2056067"/>
                  <a:pt x="135663" y="2051284"/>
                </a:cubicBezTo>
                <a:lnTo>
                  <a:pt x="124268" y="1960184"/>
                </a:lnTo>
                <a:cubicBezTo>
                  <a:pt x="138968" y="1926370"/>
                  <a:pt x="111716" y="1914873"/>
                  <a:pt x="131257" y="1873060"/>
                </a:cubicBezTo>
                <a:cubicBezTo>
                  <a:pt x="136329" y="1857442"/>
                  <a:pt x="139083" y="1807624"/>
                  <a:pt x="131724" y="1797311"/>
                </a:cubicBezTo>
                <a:cubicBezTo>
                  <a:pt x="130673" y="1786740"/>
                  <a:pt x="134293" y="1774954"/>
                  <a:pt x="126063" y="1769201"/>
                </a:cubicBezTo>
                <a:cubicBezTo>
                  <a:pt x="116300" y="1760126"/>
                  <a:pt x="134551" y="1725705"/>
                  <a:pt x="122085" y="1729500"/>
                </a:cubicBezTo>
                <a:cubicBezTo>
                  <a:pt x="134648" y="1705012"/>
                  <a:pt x="114449" y="1682158"/>
                  <a:pt x="110543" y="1659949"/>
                </a:cubicBezTo>
                <a:cubicBezTo>
                  <a:pt x="122664" y="1640913"/>
                  <a:pt x="102513" y="1613087"/>
                  <a:pt x="102892" y="1565607"/>
                </a:cubicBezTo>
                <a:cubicBezTo>
                  <a:pt x="116835" y="1544742"/>
                  <a:pt x="102976" y="1533616"/>
                  <a:pt x="122245" y="1494057"/>
                </a:cubicBezTo>
                <a:cubicBezTo>
                  <a:pt x="120629" y="1492563"/>
                  <a:pt x="119160" y="1490668"/>
                  <a:pt x="117883" y="1488429"/>
                </a:cubicBezTo>
                <a:cubicBezTo>
                  <a:pt x="110465" y="1475431"/>
                  <a:pt x="111002" y="1453942"/>
                  <a:pt x="119083" y="1440433"/>
                </a:cubicBezTo>
                <a:cubicBezTo>
                  <a:pt x="145274" y="1377630"/>
                  <a:pt x="146438" y="1321884"/>
                  <a:pt x="153340" y="1269148"/>
                </a:cubicBezTo>
                <a:cubicBezTo>
                  <a:pt x="158467" y="1209690"/>
                  <a:pt x="129360" y="1251077"/>
                  <a:pt x="154855" y="1175439"/>
                </a:cubicBezTo>
                <a:cubicBezTo>
                  <a:pt x="145538" y="1168218"/>
                  <a:pt x="145408" y="1158868"/>
                  <a:pt x="150548" y="1142685"/>
                </a:cubicBezTo>
                <a:cubicBezTo>
                  <a:pt x="152321" y="1113850"/>
                  <a:pt x="128121" y="1118007"/>
                  <a:pt x="143630" y="1087778"/>
                </a:cubicBezTo>
                <a:cubicBezTo>
                  <a:pt x="139451" y="1064261"/>
                  <a:pt x="125971" y="1018012"/>
                  <a:pt x="125476" y="1001580"/>
                </a:cubicBezTo>
                <a:cubicBezTo>
                  <a:pt x="123958" y="976962"/>
                  <a:pt x="134851" y="962709"/>
                  <a:pt x="134526" y="940069"/>
                </a:cubicBezTo>
                <a:cubicBezTo>
                  <a:pt x="142751" y="909988"/>
                  <a:pt x="129284" y="905409"/>
                  <a:pt x="123523" y="865739"/>
                </a:cubicBezTo>
                <a:cubicBezTo>
                  <a:pt x="131549" y="848234"/>
                  <a:pt x="128173" y="835030"/>
                  <a:pt x="121164" y="822450"/>
                </a:cubicBezTo>
                <a:cubicBezTo>
                  <a:pt x="124077" y="783082"/>
                  <a:pt x="113811" y="748321"/>
                  <a:pt x="110389" y="704665"/>
                </a:cubicBezTo>
                <a:cubicBezTo>
                  <a:pt x="120144" y="656264"/>
                  <a:pt x="99869" y="633697"/>
                  <a:pt x="96299" y="587032"/>
                </a:cubicBezTo>
                <a:cubicBezTo>
                  <a:pt x="87861" y="539988"/>
                  <a:pt x="66571" y="452493"/>
                  <a:pt x="59759" y="422399"/>
                </a:cubicBezTo>
                <a:cubicBezTo>
                  <a:pt x="62865" y="416491"/>
                  <a:pt x="59682" y="404768"/>
                  <a:pt x="55429" y="406467"/>
                </a:cubicBezTo>
                <a:cubicBezTo>
                  <a:pt x="56742" y="400038"/>
                  <a:pt x="64884" y="384166"/>
                  <a:pt x="58062" y="383409"/>
                </a:cubicBezTo>
                <a:cubicBezTo>
                  <a:pt x="57210" y="351894"/>
                  <a:pt x="61145" y="320031"/>
                  <a:pt x="69487" y="290892"/>
                </a:cubicBezTo>
                <a:cubicBezTo>
                  <a:pt x="57686" y="231306"/>
                  <a:pt x="89539" y="260845"/>
                  <a:pt x="86198" y="217175"/>
                </a:cubicBezTo>
                <a:cubicBezTo>
                  <a:pt x="72715" y="183379"/>
                  <a:pt x="83646" y="168958"/>
                  <a:pt x="74643" y="129155"/>
                </a:cubicBezTo>
                <a:cubicBezTo>
                  <a:pt x="96697" y="112411"/>
                  <a:pt x="72236" y="90977"/>
                  <a:pt x="78417" y="74202"/>
                </a:cubicBezTo>
                <a:cubicBezTo>
                  <a:pt x="59029" y="57686"/>
                  <a:pt x="81827" y="29115"/>
                  <a:pt x="94183" y="4683"/>
                </a:cubicBezTo>
                <a:close/>
              </a:path>
            </a:pathLst>
          </a:custGeom>
        </p:spPr>
      </p:pic>
      <p:graphicFrame>
        <p:nvGraphicFramePr>
          <p:cNvPr id="29" name="Content Placeholder 3">
            <a:extLst>
              <a:ext uri="{FF2B5EF4-FFF2-40B4-BE49-F238E27FC236}">
                <a16:creationId xmlns:a16="http://schemas.microsoft.com/office/drawing/2014/main" id="{23EE8FCD-9357-B173-9826-48F0CF046663}"/>
              </a:ext>
            </a:extLst>
          </p:cNvPr>
          <p:cNvGraphicFramePr>
            <a:graphicFrameLocks noGrp="1"/>
          </p:cNvGraphicFramePr>
          <p:nvPr>
            <p:ph idx="1"/>
            <p:extLst>
              <p:ext uri="{D42A27DB-BD31-4B8C-83A1-F6EECF244321}">
                <p14:modId xmlns:p14="http://schemas.microsoft.com/office/powerpoint/2010/main" val="2861556511"/>
              </p:ext>
            </p:extLst>
          </p:nvPr>
        </p:nvGraphicFramePr>
        <p:xfrm>
          <a:off x="3436544" y="1695601"/>
          <a:ext cx="6269589" cy="41010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859109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043FC7FB-1141-D7E6-E6C8-6F2509D596AA}"/>
              </a:ext>
            </a:extLst>
          </p:cNvPr>
          <p:cNvPicPr>
            <a:picLocks noChangeAspect="1"/>
          </p:cNvPicPr>
          <p:nvPr/>
        </p:nvPicPr>
        <p:blipFill>
          <a:blip r:embed="rId2"/>
          <a:stretch>
            <a:fillRect/>
          </a:stretch>
        </p:blipFill>
        <p:spPr>
          <a:xfrm>
            <a:off x="338706" y="228878"/>
            <a:ext cx="4734739" cy="2793648"/>
          </a:xfrm>
          <a:prstGeom prst="rect">
            <a:avLst/>
          </a:prstGeom>
        </p:spPr>
      </p:pic>
      <p:pic>
        <p:nvPicPr>
          <p:cNvPr id="19" name="Picture 18">
            <a:extLst>
              <a:ext uri="{FF2B5EF4-FFF2-40B4-BE49-F238E27FC236}">
                <a16:creationId xmlns:a16="http://schemas.microsoft.com/office/drawing/2014/main" id="{FABED703-97AD-5FE5-D614-87AFD0173B09}"/>
              </a:ext>
            </a:extLst>
          </p:cNvPr>
          <p:cNvPicPr>
            <a:picLocks noChangeAspect="1"/>
          </p:cNvPicPr>
          <p:nvPr/>
        </p:nvPicPr>
        <p:blipFill>
          <a:blip r:embed="rId3"/>
          <a:stretch>
            <a:fillRect/>
          </a:stretch>
        </p:blipFill>
        <p:spPr>
          <a:xfrm>
            <a:off x="5697112" y="262324"/>
            <a:ext cx="5953583" cy="2665210"/>
          </a:xfrm>
          <a:prstGeom prst="rect">
            <a:avLst/>
          </a:prstGeom>
        </p:spPr>
      </p:pic>
      <p:pic>
        <p:nvPicPr>
          <p:cNvPr id="21" name="Picture 20">
            <a:extLst>
              <a:ext uri="{FF2B5EF4-FFF2-40B4-BE49-F238E27FC236}">
                <a16:creationId xmlns:a16="http://schemas.microsoft.com/office/drawing/2014/main" id="{2ACC791A-8003-2086-8312-AE42D0956753}"/>
              </a:ext>
            </a:extLst>
          </p:cNvPr>
          <p:cNvPicPr>
            <a:picLocks noChangeAspect="1"/>
          </p:cNvPicPr>
          <p:nvPr/>
        </p:nvPicPr>
        <p:blipFill>
          <a:blip r:embed="rId4"/>
          <a:stretch>
            <a:fillRect/>
          </a:stretch>
        </p:blipFill>
        <p:spPr>
          <a:xfrm>
            <a:off x="6016537" y="3428786"/>
            <a:ext cx="5654318" cy="2665211"/>
          </a:xfrm>
          <a:prstGeom prst="rect">
            <a:avLst/>
          </a:prstGeom>
        </p:spPr>
      </p:pic>
      <p:pic>
        <p:nvPicPr>
          <p:cNvPr id="23" name="Picture 22">
            <a:extLst>
              <a:ext uri="{FF2B5EF4-FFF2-40B4-BE49-F238E27FC236}">
                <a16:creationId xmlns:a16="http://schemas.microsoft.com/office/drawing/2014/main" id="{46771621-F961-34D6-4D58-109C6F7B112C}"/>
              </a:ext>
            </a:extLst>
          </p:cNvPr>
          <p:cNvPicPr>
            <a:picLocks noChangeAspect="1"/>
          </p:cNvPicPr>
          <p:nvPr/>
        </p:nvPicPr>
        <p:blipFill>
          <a:blip r:embed="rId5"/>
          <a:stretch>
            <a:fillRect/>
          </a:stretch>
        </p:blipFill>
        <p:spPr>
          <a:xfrm>
            <a:off x="249790" y="3407495"/>
            <a:ext cx="5475424" cy="2686501"/>
          </a:xfrm>
          <a:prstGeom prst="rect">
            <a:avLst/>
          </a:prstGeom>
        </p:spPr>
      </p:pic>
    </p:spTree>
    <p:extLst>
      <p:ext uri="{BB962C8B-B14F-4D97-AF65-F5344CB8AC3E}">
        <p14:creationId xmlns:p14="http://schemas.microsoft.com/office/powerpoint/2010/main" val="11226771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PC-Div-Dept-V1-PowerPoint-Template-2024.potx" id="{38AEE4C9-23FA-F644-838D-36C1F529A52A}" vid="{755C69D6-8519-CC4E-8E44-73BB93434ADB}"/>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1ac2d80a-df6d-4208-bf2a-1a72e860a2c7" xsi:nil="true"/>
    <lcf76f155ced4ddcb4097134ff3c332f xmlns="9ba218c9-856d-41df-a450-d13048d2908a">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39E20565300B6468BCC8598D50CC091" ma:contentTypeVersion="20" ma:contentTypeDescription="Create a new document." ma:contentTypeScope="" ma:versionID="aa229d4f71e724dec1ed92624074c099">
  <xsd:schema xmlns:xsd="http://www.w3.org/2001/XMLSchema" xmlns:xs="http://www.w3.org/2001/XMLSchema" xmlns:p="http://schemas.microsoft.com/office/2006/metadata/properties" xmlns:ns2="9ba218c9-856d-41df-a450-d13048d2908a" xmlns:ns3="1ac2d80a-df6d-4208-bf2a-1a72e860a2c7" targetNamespace="http://schemas.microsoft.com/office/2006/metadata/properties" ma:root="true" ma:fieldsID="f199aa836d34010cba7b0917b300cdec" ns2:_="" ns3:_="">
    <xsd:import namespace="9ba218c9-856d-41df-a450-d13048d2908a"/>
    <xsd:import namespace="1ac2d80a-df6d-4208-bf2a-1a72e860a2c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a218c9-856d-41df-a450-d13048d2908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3f0892b4-699d-4da8-ac3b-650b213063a6"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ac2d80a-df6d-4208-bf2a-1a72e860a2c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14e56fee-35be-487c-a0e5-43b8748923d9}" ma:internalName="TaxCatchAll" ma:showField="CatchAllData" ma:web="1ac2d80a-df6d-4208-bf2a-1a72e860a2c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A4254A9-0BD5-49C3-BE89-510B6EF99A9B}">
  <ds:schemaRefs>
    <ds:schemaRef ds:uri="http://schemas.microsoft.com/sharepoint/v3/contenttype/forms"/>
  </ds:schemaRefs>
</ds:datastoreItem>
</file>

<file path=customXml/itemProps2.xml><?xml version="1.0" encoding="utf-8"?>
<ds:datastoreItem xmlns:ds="http://schemas.openxmlformats.org/officeDocument/2006/customXml" ds:itemID="{614EFB2F-DB04-40A0-B664-CFB7B7F1180D}">
  <ds:schemaRefs>
    <ds:schemaRef ds:uri="http://schemas.microsoft.com/office/2006/metadata/properties"/>
    <ds:schemaRef ds:uri="http://schemas.microsoft.com/office/infopath/2007/PartnerControls"/>
    <ds:schemaRef ds:uri="1ac2d80a-df6d-4208-bf2a-1a72e860a2c7"/>
    <ds:schemaRef ds:uri="9ba218c9-856d-41df-a450-d13048d2908a"/>
  </ds:schemaRefs>
</ds:datastoreItem>
</file>

<file path=customXml/itemProps3.xml><?xml version="1.0" encoding="utf-8"?>
<ds:datastoreItem xmlns:ds="http://schemas.openxmlformats.org/officeDocument/2006/customXml" ds:itemID="{3D9A4D5A-5940-4C1E-B18B-CA4FA8215D5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a218c9-856d-41df-a450-d13048d2908a"/>
    <ds:schemaRef ds:uri="1ac2d80a-df6d-4208-bf2a-1a72e860a2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SPC-Div-Dept-V1-PowerPoint-Template-2024 (1)</Template>
  <TotalTime>802</TotalTime>
  <Words>760</Words>
  <Application>Microsoft Office PowerPoint</Application>
  <PresentationFormat>Widescreen</PresentationFormat>
  <Paragraphs>126</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Google Sans</vt:lpstr>
      <vt:lpstr>Palatino</vt:lpstr>
      <vt:lpstr>Office Theme</vt:lpstr>
      <vt:lpstr>Attracting &amp; Retaining Top Talent</vt:lpstr>
      <vt:lpstr>Agenda: </vt:lpstr>
      <vt:lpstr>     Why do Employees Leave?</vt:lpstr>
      <vt:lpstr>PowerPoint Presentation</vt:lpstr>
      <vt:lpstr>PowerPoint Presentation</vt:lpstr>
      <vt:lpstr>PowerPoint Presentation</vt:lpstr>
      <vt:lpstr>Essentials for Retaining Top Talent &amp; Building High Performing Teams</vt:lpstr>
      <vt:lpstr>Recruiting Top Talent …</vt:lpstr>
      <vt:lpstr>PowerPoint Presentation</vt:lpstr>
      <vt:lpstr>Benefits of Making Good Hiring Decisions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Donna Bolich</dc:creator>
  <cp:lastModifiedBy>Donna Bolich</cp:lastModifiedBy>
  <cp:revision>2</cp:revision>
  <dcterms:created xsi:type="dcterms:W3CDTF">2024-09-25T16:09:40Z</dcterms:created>
  <dcterms:modified xsi:type="dcterms:W3CDTF">2024-11-02T23:01:19Z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0x010100C39E20565300B6468BCC8598D50CC091</vt:lpwstr>
  </property>
</Properties>
</file>